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91" r:id="rId2"/>
    <p:sldId id="296" r:id="rId3"/>
    <p:sldId id="293"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343" autoAdjust="0"/>
  </p:normalViewPr>
  <p:slideViewPr>
    <p:cSldViewPr snapToGrid="0">
      <p:cViewPr varScale="1">
        <p:scale>
          <a:sx n="54" d="100"/>
          <a:sy n="54" d="100"/>
        </p:scale>
        <p:origin x="2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26.08.2021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26.08.2021</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26.08.2021</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26.08.2021</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26.08.2021</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26.08.2021</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26.08.2021</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26.08.2021</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26.08.2021</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26.08.2021</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26.08.2021</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26.08.2021</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IDEAL-Game</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dirty="0"/>
              <a:t>Mini-</a:t>
            </a:r>
            <a:r>
              <a:rPr lang="de-DE" dirty="0" err="1"/>
              <a:t>Serious</a:t>
            </a:r>
            <a:r>
              <a:rPr lang="de-DE" dirty="0"/>
              <a:t>-Game</a:t>
            </a:r>
            <a:br>
              <a:rPr lang="de-DE" dirty="0"/>
            </a:br>
            <a:r>
              <a:rPr lang="de-DE" dirty="0" err="1"/>
              <a:t>according</a:t>
            </a:r>
            <a:r>
              <a:rPr lang="de-DE" dirty="0"/>
              <a:t> to </a:t>
            </a:r>
            <a:r>
              <a:rPr lang="de-DE" dirty="0" err="1"/>
              <a:t>the</a:t>
            </a:r>
            <a:r>
              <a:rPr lang="de-DE" dirty="0"/>
              <a:t> </a:t>
            </a:r>
            <a:r>
              <a:rPr lang="de-DE" dirty="0" err="1"/>
              <a:t>application</a:t>
            </a:r>
            <a:endParaRPr lang="de-DE" dirty="0"/>
          </a:p>
          <a:p>
            <a:r>
              <a:rPr lang="de-DE" sz="1800" dirty="0"/>
              <a:t>University Paderborn, Marc Beutner</a:t>
            </a:r>
            <a:br>
              <a:rPr lang="de-DE" sz="1800" dirty="0"/>
            </a:br>
            <a:endParaRPr lang="de-DE" sz="1800" dirty="0"/>
          </a:p>
        </p:txBody>
      </p:sp>
    </p:spTree>
    <p:extLst>
      <p:ext uri="{BB962C8B-B14F-4D97-AF65-F5344CB8AC3E}">
        <p14:creationId xmlns:p14="http://schemas.microsoft.com/office/powerpoint/2010/main" val="25667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C521CAF-5666-4CB4-B46B-0AB3496466EF}"/>
              </a:ext>
            </a:extLst>
          </p:cNvPr>
          <p:cNvSpPr/>
          <p:nvPr/>
        </p:nvSpPr>
        <p:spPr>
          <a:xfrm>
            <a:off x="1497105" y="1074509"/>
            <a:ext cx="10309413" cy="4708981"/>
          </a:xfrm>
          <a:prstGeom prst="rect">
            <a:avLst/>
          </a:prstGeom>
        </p:spPr>
        <p:txBody>
          <a:bodyPr wrap="square">
            <a:spAutoFit/>
          </a:bodyPr>
          <a:lstStyle/>
          <a:p>
            <a:r>
              <a:rPr lang="en-US" sz="2800" dirty="0">
                <a:latin typeface="FreeSans"/>
              </a:rPr>
              <a:t>“This IDEAL GAME tool will</a:t>
            </a:r>
          </a:p>
          <a:p>
            <a:r>
              <a:rPr lang="en-US" sz="2800" dirty="0">
                <a:latin typeface="FreeSans"/>
              </a:rPr>
              <a:t>offer the chance to create different types of small serious games which can be integrated in modules and lectures: e.g.</a:t>
            </a:r>
          </a:p>
          <a:p>
            <a:r>
              <a:rPr lang="en-US" sz="2800" dirty="0">
                <a:latin typeface="FreeSans"/>
              </a:rPr>
              <a:t>(a) serious games for learning professional and subject related vocabulary, </a:t>
            </a:r>
          </a:p>
          <a:p>
            <a:r>
              <a:rPr lang="en-US" sz="2800" dirty="0">
                <a:latin typeface="FreeSans"/>
              </a:rPr>
              <a:t>(b) serious games for assignment of corresponding facts and terms</a:t>
            </a:r>
          </a:p>
          <a:p>
            <a:r>
              <a:rPr lang="en-US" sz="2800" dirty="0">
                <a:latin typeface="FreeSans"/>
              </a:rPr>
              <a:t>(c) serious games which focus on process flows</a:t>
            </a:r>
          </a:p>
          <a:p>
            <a:r>
              <a:rPr lang="en-US" sz="2800" dirty="0">
                <a:latin typeface="FreeSans"/>
              </a:rPr>
              <a:t>(d) competitive serious games to enhance learning</a:t>
            </a:r>
          </a:p>
          <a:p>
            <a:r>
              <a:rPr lang="de-DE" sz="2800" dirty="0">
                <a:latin typeface="FreeSans"/>
              </a:rPr>
              <a:t>(e) puzzle </a:t>
            </a:r>
            <a:r>
              <a:rPr lang="de-DE" sz="2800" dirty="0" err="1">
                <a:latin typeface="FreeSans"/>
              </a:rPr>
              <a:t>games</a:t>
            </a:r>
            <a:r>
              <a:rPr lang="de-DE" sz="2800" dirty="0">
                <a:latin typeface="FreeSans"/>
              </a:rPr>
              <a:t>“ </a:t>
            </a:r>
            <a:br>
              <a:rPr lang="de-DE" sz="2800" dirty="0">
                <a:latin typeface="FreeSans"/>
              </a:rPr>
            </a:br>
            <a:br>
              <a:rPr lang="de-DE" sz="2800" dirty="0">
                <a:latin typeface="FreeSans"/>
              </a:rPr>
            </a:br>
            <a:r>
              <a:rPr lang="de-DE" sz="2000" dirty="0">
                <a:latin typeface="FreeSans"/>
              </a:rPr>
              <a:t>(</a:t>
            </a:r>
            <a:r>
              <a:rPr lang="de-DE" sz="2000" dirty="0" err="1">
                <a:latin typeface="FreeSans"/>
              </a:rPr>
              <a:t>Application</a:t>
            </a:r>
            <a:r>
              <a:rPr lang="de-DE" sz="2000" dirty="0">
                <a:latin typeface="FreeSans"/>
              </a:rPr>
              <a:t> IDEAL GAME)</a:t>
            </a:r>
            <a:endParaRPr lang="de-DE" sz="2000" dirty="0"/>
          </a:p>
        </p:txBody>
      </p:sp>
    </p:spTree>
    <p:extLst>
      <p:ext uri="{BB962C8B-B14F-4D97-AF65-F5344CB8AC3E}">
        <p14:creationId xmlns:p14="http://schemas.microsoft.com/office/powerpoint/2010/main" val="172718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Words>
  <Application>Microsoft Office PowerPoint</Application>
  <PresentationFormat>Breitbild</PresentationFormat>
  <Paragraphs>12</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Bahnschrift</vt:lpstr>
      <vt:lpstr>Calibri</vt:lpstr>
      <vt:lpstr>Calibri Light</vt:lpstr>
      <vt:lpstr>FreeSans</vt:lpstr>
      <vt:lpstr>Office</vt:lpstr>
      <vt:lpstr>IDEAL-Game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Marc Beutner</cp:lastModifiedBy>
  <cp:revision>174</cp:revision>
  <dcterms:created xsi:type="dcterms:W3CDTF">2019-04-24T06:36:27Z</dcterms:created>
  <dcterms:modified xsi:type="dcterms:W3CDTF">2021-08-26T14:18:42Z</dcterms:modified>
</cp:coreProperties>
</file>