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91" r:id="rId2"/>
    <p:sldId id="294" r:id="rId3"/>
    <p:sldId id="295" r:id="rId4"/>
    <p:sldId id="293"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CC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6" autoAdjust="0"/>
    <p:restoredTop sz="94343" autoAdjust="0"/>
  </p:normalViewPr>
  <p:slideViewPr>
    <p:cSldViewPr snapToGrid="0">
      <p:cViewPr varScale="1">
        <p:scale>
          <a:sx n="57" d="100"/>
          <a:sy n="57" d="100"/>
        </p:scale>
        <p:origin x="16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C2587C-2E83-43CA-8AC8-2B5C83DE8702}" type="datetimeFigureOut">
              <a:rPr lang="de-DE" smtClean="0"/>
              <a:t>26.08.2021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BCAC1F-F65C-44BE-B486-B7BCE5AD85B3}" type="slidenum">
              <a:rPr lang="de-DE" smtClean="0"/>
              <a:t>‹Nr.›</a:t>
            </a:fld>
            <a:endParaRPr lang="de-DE"/>
          </a:p>
        </p:txBody>
      </p:sp>
    </p:spTree>
    <p:extLst>
      <p:ext uri="{BB962C8B-B14F-4D97-AF65-F5344CB8AC3E}">
        <p14:creationId xmlns:p14="http://schemas.microsoft.com/office/powerpoint/2010/main" val="2348379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9495620B-DD2E-44FA-AB0C-511B2A3FDE76}"/>
              </a:ext>
            </a:extLst>
          </p:cNvPr>
          <p:cNvSpPr/>
          <p:nvPr userDrawn="1"/>
        </p:nvSpPr>
        <p:spPr>
          <a:xfrm>
            <a:off x="9072" y="-21336"/>
            <a:ext cx="12192000" cy="4474028"/>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ilkreis 17">
            <a:extLst>
              <a:ext uri="{FF2B5EF4-FFF2-40B4-BE49-F238E27FC236}">
                <a16:creationId xmlns:a16="http://schemas.microsoft.com/office/drawing/2014/main" id="{FCEAEE6A-A2E9-40BE-8A08-4E15AD78F7F5}"/>
              </a:ext>
            </a:extLst>
          </p:cNvPr>
          <p:cNvSpPr/>
          <p:nvPr userDrawn="1"/>
        </p:nvSpPr>
        <p:spPr>
          <a:xfrm>
            <a:off x="7888224" y="2596896"/>
            <a:ext cx="8647049" cy="4072128"/>
          </a:xfrm>
          <a:prstGeom prst="pie">
            <a:avLst>
              <a:gd name="adj1" fmla="val 10840442"/>
              <a:gd name="adj2" fmla="val 16240370"/>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a:solidFill>
                <a:schemeClr val="tx1"/>
              </a:solidFill>
            </a:endParaRPr>
          </a:p>
        </p:txBody>
      </p:sp>
      <p:sp>
        <p:nvSpPr>
          <p:cNvPr id="2" name="Titel 1">
            <a:extLst>
              <a:ext uri="{FF2B5EF4-FFF2-40B4-BE49-F238E27FC236}">
                <a16:creationId xmlns:a16="http://schemas.microsoft.com/office/drawing/2014/main" id="{4125F979-3BA6-41B5-B281-46B7CB266CD6}"/>
              </a:ext>
            </a:extLst>
          </p:cNvPr>
          <p:cNvSpPr>
            <a:spLocks noGrp="1"/>
          </p:cNvSpPr>
          <p:nvPr>
            <p:ph type="ctrTitle"/>
          </p:nvPr>
        </p:nvSpPr>
        <p:spPr>
          <a:xfrm>
            <a:off x="122080" y="85866"/>
            <a:ext cx="9144000" cy="921977"/>
          </a:xfrm>
        </p:spPr>
        <p:txBody>
          <a:bodyPr anchor="b">
            <a:normAutofit/>
          </a:bodyPr>
          <a:lstStyle>
            <a:lvl1pPr algn="ctr">
              <a:defRPr sz="4000"/>
            </a:lvl1pPr>
          </a:lstStyle>
          <a:p>
            <a:r>
              <a:rPr lang="de-DE" dirty="0"/>
              <a:t>Mastertitelformat bearbeiten</a:t>
            </a:r>
          </a:p>
        </p:txBody>
      </p:sp>
      <p:sp>
        <p:nvSpPr>
          <p:cNvPr id="3" name="Untertitel 2">
            <a:extLst>
              <a:ext uri="{FF2B5EF4-FFF2-40B4-BE49-F238E27FC236}">
                <a16:creationId xmlns:a16="http://schemas.microsoft.com/office/drawing/2014/main" id="{D2833DF7-94E2-4D2B-97C8-823802127BAA}"/>
              </a:ext>
            </a:extLst>
          </p:cNvPr>
          <p:cNvSpPr>
            <a:spLocks noGrp="1"/>
          </p:cNvSpPr>
          <p:nvPr>
            <p:ph type="subTitle" idx="1"/>
          </p:nvPr>
        </p:nvSpPr>
        <p:spPr>
          <a:xfrm>
            <a:off x="115291" y="1865287"/>
            <a:ext cx="9144000" cy="1655762"/>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pic>
        <p:nvPicPr>
          <p:cNvPr id="12" name="Grafik 11">
            <a:extLst>
              <a:ext uri="{FF2B5EF4-FFF2-40B4-BE49-F238E27FC236}">
                <a16:creationId xmlns:a16="http://schemas.microsoft.com/office/drawing/2014/main" id="{ABA35E4C-AAF1-4068-A8C2-7CCF145AA9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04960" y="3071174"/>
            <a:ext cx="2939731" cy="1469866"/>
          </a:xfrm>
          <a:prstGeom prst="rect">
            <a:avLst/>
          </a:prstGeom>
        </p:spPr>
      </p:pic>
      <p:cxnSp>
        <p:nvCxnSpPr>
          <p:cNvPr id="13" name="Gerader Verbinder 12">
            <a:extLst>
              <a:ext uri="{FF2B5EF4-FFF2-40B4-BE49-F238E27FC236}">
                <a16:creationId xmlns:a16="http://schemas.microsoft.com/office/drawing/2014/main" id="{C2848566-D383-45EE-9965-135A7509BAC9}"/>
              </a:ext>
            </a:extLst>
          </p:cNvPr>
          <p:cNvCxnSpPr>
            <a:cxnSpLocks/>
          </p:cNvCxnSpPr>
          <p:nvPr userDrawn="1"/>
        </p:nvCxnSpPr>
        <p:spPr>
          <a:xfrm>
            <a:off x="9072" y="5730240"/>
            <a:ext cx="4904304" cy="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A752A0E4-15EE-4FFE-BB1C-076B4CEC967E}"/>
              </a:ext>
            </a:extLst>
          </p:cNvPr>
          <p:cNvCxnSpPr>
            <a:cxnSpLocks/>
          </p:cNvCxnSpPr>
          <p:nvPr userDrawn="1"/>
        </p:nvCxnSpPr>
        <p:spPr>
          <a:xfrm>
            <a:off x="7307444" y="5730240"/>
            <a:ext cx="4904304" cy="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4DE047F1-CBE7-4725-BB6C-25AB1204ADB0}"/>
              </a:ext>
            </a:extLst>
          </p:cNvPr>
          <p:cNvCxnSpPr>
            <a:cxnSpLocks/>
          </p:cNvCxnSpPr>
          <p:nvPr userDrawn="1"/>
        </p:nvCxnSpPr>
        <p:spPr>
          <a:xfrm>
            <a:off x="0" y="4578096"/>
            <a:ext cx="12201072" cy="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Rechteck 15">
            <a:extLst>
              <a:ext uri="{FF2B5EF4-FFF2-40B4-BE49-F238E27FC236}">
                <a16:creationId xmlns:a16="http://schemas.microsoft.com/office/drawing/2014/main" id="{28C170B3-2F88-424F-BEF1-70E204C061E6}"/>
              </a:ext>
            </a:extLst>
          </p:cNvPr>
          <p:cNvSpPr/>
          <p:nvPr userDrawn="1"/>
        </p:nvSpPr>
        <p:spPr>
          <a:xfrm>
            <a:off x="7240388" y="4723685"/>
            <a:ext cx="5011487" cy="861774"/>
          </a:xfrm>
          <a:prstGeom prst="rect">
            <a:avLst/>
          </a:prstGeom>
        </p:spPr>
        <p:txBody>
          <a:bodyPr wrap="square">
            <a:spAutoFit/>
          </a:bodyPr>
          <a:lstStyle/>
          <a:p>
            <a:r>
              <a:rPr lang="en-US" b="1" dirty="0"/>
              <a:t>IDEAL-GAME</a:t>
            </a:r>
            <a:br>
              <a:rPr lang="en-US" dirty="0"/>
            </a:br>
            <a:r>
              <a:rPr lang="en-US" sz="1600" i="1" dirty="0"/>
              <a:t>Improving didactics, education and learning </a:t>
            </a:r>
            <a:br>
              <a:rPr lang="en-US" sz="1600" i="1" dirty="0"/>
            </a:br>
            <a:r>
              <a:rPr lang="en-US" sz="1600" i="1" dirty="0"/>
              <a:t>in higher education with the Online Serious Game Creator</a:t>
            </a:r>
            <a:endParaRPr lang="en-US" sz="1600" dirty="0"/>
          </a:p>
        </p:txBody>
      </p:sp>
      <p:pic>
        <p:nvPicPr>
          <p:cNvPr id="17" name="Bild 8">
            <a:extLst>
              <a:ext uri="{FF2B5EF4-FFF2-40B4-BE49-F238E27FC236}">
                <a16:creationId xmlns:a16="http://schemas.microsoft.com/office/drawing/2014/main" id="{75918399-ACD8-4B34-AF77-F0667CE74508}"/>
              </a:ext>
            </a:extLst>
          </p:cNvPr>
          <p:cNvPicPr>
            <a:picLocks noChangeAspect="1" noChangeArrowheads="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9324425" y="219024"/>
            <a:ext cx="2759406" cy="606979"/>
          </a:xfrm>
          <a:prstGeom prst="rect">
            <a:avLst/>
          </a:prstGeom>
          <a:noFill/>
          <a:extLst>
            <a:ext uri="{909E8E84-426E-40DD-AFC4-6F175D3DCCD1}">
              <a14:hiddenFill xmlns:a14="http://schemas.microsoft.com/office/drawing/2010/main">
                <a:solidFill>
                  <a:srgbClr val="FFFFFF"/>
                </a:solidFill>
              </a14:hiddenFill>
            </a:ext>
          </a:extLst>
        </p:spPr>
      </p:pic>
      <p:sp>
        <p:nvSpPr>
          <p:cNvPr id="19" name="Rechteck 18">
            <a:extLst>
              <a:ext uri="{FF2B5EF4-FFF2-40B4-BE49-F238E27FC236}">
                <a16:creationId xmlns:a16="http://schemas.microsoft.com/office/drawing/2014/main" id="{E1C8BF02-5F45-46BF-A8F7-111A300D6300}"/>
              </a:ext>
            </a:extLst>
          </p:cNvPr>
          <p:cNvSpPr/>
          <p:nvPr userDrawn="1"/>
        </p:nvSpPr>
        <p:spPr>
          <a:xfrm>
            <a:off x="-783255" y="4631948"/>
            <a:ext cx="5435598" cy="984885"/>
          </a:xfrm>
          <a:prstGeom prst="rect">
            <a:avLst/>
          </a:prstGeom>
        </p:spPr>
        <p:txBody>
          <a:bodyPr wrap="square">
            <a:spAutoFit/>
          </a:bodyPr>
          <a:lstStyle/>
          <a:p>
            <a:pPr algn="ctr"/>
            <a:r>
              <a:rPr lang="de-DE" sz="1300" b="1" dirty="0"/>
              <a:t>ERASMUS+ Programme </a:t>
            </a:r>
            <a:br>
              <a:rPr lang="de-DE" sz="1300" b="1" dirty="0"/>
            </a:br>
            <a:r>
              <a:rPr lang="de-DE" sz="1300" b="1" dirty="0"/>
              <a:t>Strategic Partnership </a:t>
            </a:r>
            <a:r>
              <a:rPr lang="de-DE" sz="1300" b="1" dirty="0" err="1"/>
              <a:t>for</a:t>
            </a:r>
            <a:r>
              <a:rPr lang="de-DE" sz="1300" b="1" dirty="0"/>
              <a:t> Higher Education</a:t>
            </a:r>
            <a:br>
              <a:rPr lang="de-DE" dirty="0"/>
            </a:br>
            <a:r>
              <a:rPr lang="de-DE" sz="1600" dirty="0"/>
              <a:t>Agreement </a:t>
            </a:r>
            <a:r>
              <a:rPr lang="de-DE" sz="1600" dirty="0" err="1"/>
              <a:t>No</a:t>
            </a:r>
            <a:r>
              <a:rPr lang="de-DE" sz="1600" dirty="0"/>
              <a:t>.</a:t>
            </a:r>
            <a:br>
              <a:rPr lang="de-DE" sz="1600" dirty="0"/>
            </a:br>
            <a:r>
              <a:rPr lang="de-DE" sz="1600" dirty="0"/>
              <a:t>2020-1-DE01-KA203-005682</a:t>
            </a:r>
          </a:p>
        </p:txBody>
      </p:sp>
      <p:sp>
        <p:nvSpPr>
          <p:cNvPr id="20" name="Inhaltsplatzhalter 2">
            <a:extLst>
              <a:ext uri="{FF2B5EF4-FFF2-40B4-BE49-F238E27FC236}">
                <a16:creationId xmlns:a16="http://schemas.microsoft.com/office/drawing/2014/main" id="{38E69A4F-3949-4E1F-B9B1-7AA4997CCD2A}"/>
              </a:ext>
            </a:extLst>
          </p:cNvPr>
          <p:cNvSpPr txBox="1">
            <a:spLocks/>
          </p:cNvSpPr>
          <p:nvPr userDrawn="1"/>
        </p:nvSpPr>
        <p:spPr>
          <a:xfrm>
            <a:off x="1050471" y="6446280"/>
            <a:ext cx="10091057" cy="4131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000" dirty="0">
              <a:solidFill>
                <a:srgbClr val="002060"/>
              </a:solidFill>
              <a:latin typeface="Bahnschrift" panose="020B0502040204020203" pitchFamily="34" charset="0"/>
            </a:endParaRPr>
          </a:p>
        </p:txBody>
      </p:sp>
      <p:sp>
        <p:nvSpPr>
          <p:cNvPr id="22" name="Rechteck 21"/>
          <p:cNvSpPr/>
          <p:nvPr userDrawn="1"/>
        </p:nvSpPr>
        <p:spPr>
          <a:xfrm>
            <a:off x="1607127" y="6490068"/>
            <a:ext cx="8682182" cy="369332"/>
          </a:xfrm>
          <a:prstGeom prst="rect">
            <a:avLst/>
          </a:prstGeom>
        </p:spPr>
        <p:txBody>
          <a:bodyPr wrap="square">
            <a:spAutoFit/>
          </a:bodyPr>
          <a:lstStyle/>
          <a:p>
            <a:pPr algn="ctr">
              <a:spcBef>
                <a:spcPts val="5"/>
              </a:spcBef>
              <a:spcAft>
                <a:spcPts val="0"/>
              </a:spcAft>
            </a:pPr>
            <a:r>
              <a:rPr lang="en-US" sz="900" dirty="0">
                <a:solidFill>
                  <a:srgbClr val="231F20"/>
                </a:solidFill>
                <a:latin typeface="+mj-lt"/>
                <a:ea typeface="Calibri" panose="020F0502020204030204" pitchFamily="34" charset="0"/>
                <a:cs typeface="Calibri" panose="020F0502020204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1200" dirty="0">
              <a:effectLst/>
              <a:latin typeface="+mj-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3009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grpSp>
        <p:nvGrpSpPr>
          <p:cNvPr id="17" name="Gruppieren 16">
            <a:extLst>
              <a:ext uri="{FF2B5EF4-FFF2-40B4-BE49-F238E27FC236}">
                <a16:creationId xmlns:a16="http://schemas.microsoft.com/office/drawing/2014/main" id="{87E9442F-0215-4517-88D9-6B34EC9C2971}"/>
              </a:ext>
            </a:extLst>
          </p:cNvPr>
          <p:cNvGrpSpPr/>
          <p:nvPr userDrawn="1"/>
        </p:nvGrpSpPr>
        <p:grpSpPr>
          <a:xfrm>
            <a:off x="65249" y="1133479"/>
            <a:ext cx="190504" cy="4875619"/>
            <a:chOff x="65249" y="1133479"/>
            <a:chExt cx="190504" cy="4875619"/>
          </a:xfrm>
        </p:grpSpPr>
        <p:cxnSp>
          <p:nvCxnSpPr>
            <p:cNvPr id="18" name="Gerader Verbinder 17">
              <a:extLst>
                <a:ext uri="{FF2B5EF4-FFF2-40B4-BE49-F238E27FC236}">
                  <a16:creationId xmlns:a16="http://schemas.microsoft.com/office/drawing/2014/main" id="{3BE3C417-7FBA-4C23-B0C3-11CB26D843DB}"/>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9" name="Gerader Verbinder 18">
              <a:extLst>
                <a:ext uri="{FF2B5EF4-FFF2-40B4-BE49-F238E27FC236}">
                  <a16:creationId xmlns:a16="http://schemas.microsoft.com/office/drawing/2014/main" id="{95753339-A4E7-4041-B5B5-C08D48E20A67}"/>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B9A486DB-40C8-4EAD-83EF-B7B596D7FB95}"/>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830C6BE8-D908-4292-B1B4-878311BC8C8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F6F509E-1D07-424D-8B74-D5E74611E2E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C54A534-33D6-489F-9486-D64BD1508C64}"/>
              </a:ext>
            </a:extLst>
          </p:cNvPr>
          <p:cNvSpPr>
            <a:spLocks noGrp="1"/>
          </p:cNvSpPr>
          <p:nvPr>
            <p:ph type="dt" sz="half" idx="10"/>
          </p:nvPr>
        </p:nvSpPr>
        <p:spPr/>
        <p:txBody>
          <a:bodyPr/>
          <a:lstStyle/>
          <a:p>
            <a:fld id="{3E7ED7AA-3121-44EA-A478-B78FC2837ABA}" type="datetime1">
              <a:rPr lang="de-DE" smtClean="0"/>
              <a:t>26.08.2021</a:t>
            </a:fld>
            <a:endParaRPr lang="de-DE"/>
          </a:p>
        </p:txBody>
      </p:sp>
      <p:sp>
        <p:nvSpPr>
          <p:cNvPr id="5" name="Fußzeilenplatzhalter 4">
            <a:extLst>
              <a:ext uri="{FF2B5EF4-FFF2-40B4-BE49-F238E27FC236}">
                <a16:creationId xmlns:a16="http://schemas.microsoft.com/office/drawing/2014/main" id="{14E7F468-BEDD-46C8-8607-157294477C5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7BD8FEE-C5C4-4198-9D76-8B9381AB4B80}"/>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9" name="Freeform 6">
            <a:extLst>
              <a:ext uri="{FF2B5EF4-FFF2-40B4-BE49-F238E27FC236}">
                <a16:creationId xmlns:a16="http://schemas.microsoft.com/office/drawing/2014/main" id="{34E91328-8FDE-41F4-B1FC-27914AAD2181}"/>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0" name="Textfeld 9">
            <a:extLst>
              <a:ext uri="{FF2B5EF4-FFF2-40B4-BE49-F238E27FC236}">
                <a16:creationId xmlns:a16="http://schemas.microsoft.com/office/drawing/2014/main" id="{4E36DBD5-0670-4BD6-92F3-1A012C9DE51D}"/>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75344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grpSp>
        <p:nvGrpSpPr>
          <p:cNvPr id="15" name="Gruppieren 14">
            <a:extLst>
              <a:ext uri="{FF2B5EF4-FFF2-40B4-BE49-F238E27FC236}">
                <a16:creationId xmlns:a16="http://schemas.microsoft.com/office/drawing/2014/main" id="{B99728D4-C4FB-4C73-82D7-483ED6E9F0C8}"/>
              </a:ext>
            </a:extLst>
          </p:cNvPr>
          <p:cNvGrpSpPr/>
          <p:nvPr userDrawn="1"/>
        </p:nvGrpSpPr>
        <p:grpSpPr>
          <a:xfrm>
            <a:off x="65249" y="1133479"/>
            <a:ext cx="190504" cy="4875619"/>
            <a:chOff x="65249" y="1133479"/>
            <a:chExt cx="190504" cy="4875619"/>
          </a:xfrm>
        </p:grpSpPr>
        <p:cxnSp>
          <p:nvCxnSpPr>
            <p:cNvPr id="16" name="Gerader Verbinder 15">
              <a:extLst>
                <a:ext uri="{FF2B5EF4-FFF2-40B4-BE49-F238E27FC236}">
                  <a16:creationId xmlns:a16="http://schemas.microsoft.com/office/drawing/2014/main" id="{162F5396-E759-4608-815C-57CEF6D472AF}"/>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7" name="Gerader Verbinder 16">
              <a:extLst>
                <a:ext uri="{FF2B5EF4-FFF2-40B4-BE49-F238E27FC236}">
                  <a16:creationId xmlns:a16="http://schemas.microsoft.com/office/drawing/2014/main" id="{A0B0D786-284A-406B-B8C9-398CC653A10A}"/>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8" name="Gerader Verbinder 17">
              <a:extLst>
                <a:ext uri="{FF2B5EF4-FFF2-40B4-BE49-F238E27FC236}">
                  <a16:creationId xmlns:a16="http://schemas.microsoft.com/office/drawing/2014/main" id="{A5B25C25-2B98-43AC-A06C-3424F0C59CAD}"/>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Vertikaler Titel 1">
            <a:extLst>
              <a:ext uri="{FF2B5EF4-FFF2-40B4-BE49-F238E27FC236}">
                <a16:creationId xmlns:a16="http://schemas.microsoft.com/office/drawing/2014/main" id="{B63C2313-C96C-494E-9DE3-C4DD5DD78E2B}"/>
              </a:ext>
            </a:extLst>
          </p:cNvPr>
          <p:cNvSpPr>
            <a:spLocks noGrp="1"/>
          </p:cNvSpPr>
          <p:nvPr>
            <p:ph type="title" orient="vert"/>
          </p:nvPr>
        </p:nvSpPr>
        <p:spPr>
          <a:xfrm>
            <a:off x="9361508" y="1030147"/>
            <a:ext cx="2628900" cy="5146816"/>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22169AA-B86D-4E71-AE83-D4C2EEEFB3C2}"/>
              </a:ext>
            </a:extLst>
          </p:cNvPr>
          <p:cNvSpPr>
            <a:spLocks noGrp="1"/>
          </p:cNvSpPr>
          <p:nvPr>
            <p:ph type="body" orient="vert" idx="1"/>
          </p:nvPr>
        </p:nvSpPr>
        <p:spPr>
          <a:xfrm>
            <a:off x="838199" y="365125"/>
            <a:ext cx="8421547" cy="5811838"/>
          </a:xfrm>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F1F3A307-846F-4F6D-A026-62307ED3E7F7}"/>
              </a:ext>
            </a:extLst>
          </p:cNvPr>
          <p:cNvSpPr>
            <a:spLocks noGrp="1"/>
          </p:cNvSpPr>
          <p:nvPr>
            <p:ph type="dt" sz="half" idx="10"/>
          </p:nvPr>
        </p:nvSpPr>
        <p:spPr/>
        <p:txBody>
          <a:bodyPr/>
          <a:lstStyle/>
          <a:p>
            <a:fld id="{188D94B2-3DB3-4D31-B0EB-74769E6F9305}" type="datetime1">
              <a:rPr lang="de-DE" smtClean="0"/>
              <a:t>26.08.2021</a:t>
            </a:fld>
            <a:endParaRPr lang="de-DE"/>
          </a:p>
        </p:txBody>
      </p:sp>
      <p:sp>
        <p:nvSpPr>
          <p:cNvPr id="5" name="Fußzeilenplatzhalter 4">
            <a:extLst>
              <a:ext uri="{FF2B5EF4-FFF2-40B4-BE49-F238E27FC236}">
                <a16:creationId xmlns:a16="http://schemas.microsoft.com/office/drawing/2014/main" id="{41548690-8B2C-4CFE-A7BC-FF67D33BEDD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39F4384-8BC3-41D7-8FD9-A92F9F2493A6}"/>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7" name="Freeform 6">
            <a:extLst>
              <a:ext uri="{FF2B5EF4-FFF2-40B4-BE49-F238E27FC236}">
                <a16:creationId xmlns:a16="http://schemas.microsoft.com/office/drawing/2014/main" id="{FDE74FDF-AF3E-4C4A-A586-CF01FF675FAC}"/>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8" name="Textfeld 7">
            <a:extLst>
              <a:ext uri="{FF2B5EF4-FFF2-40B4-BE49-F238E27FC236}">
                <a16:creationId xmlns:a16="http://schemas.microsoft.com/office/drawing/2014/main" id="{9D5CC39D-C179-4D2E-BFBA-7B49B5850EAA}"/>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2091287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pSp>
        <p:nvGrpSpPr>
          <p:cNvPr id="20" name="Gruppieren 19">
            <a:extLst>
              <a:ext uri="{FF2B5EF4-FFF2-40B4-BE49-F238E27FC236}">
                <a16:creationId xmlns:a16="http://schemas.microsoft.com/office/drawing/2014/main" id="{7333DAF9-CFB2-42D9-B671-2765A1CDCDDB}"/>
              </a:ext>
            </a:extLst>
          </p:cNvPr>
          <p:cNvGrpSpPr/>
          <p:nvPr userDrawn="1"/>
        </p:nvGrpSpPr>
        <p:grpSpPr>
          <a:xfrm>
            <a:off x="65249" y="1133479"/>
            <a:ext cx="190504" cy="4875619"/>
            <a:chOff x="65249" y="1133479"/>
            <a:chExt cx="190504" cy="4875619"/>
          </a:xfrm>
        </p:grpSpPr>
        <p:cxnSp>
          <p:nvCxnSpPr>
            <p:cNvPr id="14" name="Gerader Verbinder 13">
              <a:extLst>
                <a:ext uri="{FF2B5EF4-FFF2-40B4-BE49-F238E27FC236}">
                  <a16:creationId xmlns:a16="http://schemas.microsoft.com/office/drawing/2014/main" id="{8D083626-99E2-4DB2-9E7E-E5513CCBDEAA}"/>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5" name="Gerader Verbinder 14">
              <a:extLst>
                <a:ext uri="{FF2B5EF4-FFF2-40B4-BE49-F238E27FC236}">
                  <a16:creationId xmlns:a16="http://schemas.microsoft.com/office/drawing/2014/main" id="{1925B338-55BD-444D-962A-6EDEF8EF2CD4}"/>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7" name="Gerader Verbinder 16">
              <a:extLst>
                <a:ext uri="{FF2B5EF4-FFF2-40B4-BE49-F238E27FC236}">
                  <a16:creationId xmlns:a16="http://schemas.microsoft.com/office/drawing/2014/main" id="{D85EC7E8-DDDA-4709-AC3A-1B4865190B7E}"/>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4371DB83-DE9A-4DDA-AF93-EB74EA884F2F}"/>
              </a:ext>
            </a:extLst>
          </p:cNvPr>
          <p:cNvSpPr>
            <a:spLocks noGrp="1"/>
          </p:cNvSpPr>
          <p:nvPr>
            <p:ph type="title"/>
          </p:nvPr>
        </p:nvSpPr>
        <p:spPr>
          <a:xfrm>
            <a:off x="1860402" y="179928"/>
            <a:ext cx="8217495" cy="908093"/>
          </a:xfrm>
        </p:spPr>
        <p:txBody>
          <a:bodyPr>
            <a:normAutofit/>
          </a:bodyPr>
          <a:lstStyle>
            <a:lvl1pPr>
              <a:defRPr sz="3400" b="1"/>
            </a:lvl1pPr>
          </a:lstStyle>
          <a:p>
            <a:r>
              <a:rPr lang="de-DE" dirty="0"/>
              <a:t>Mastertitelformat bearbeiten</a:t>
            </a:r>
          </a:p>
        </p:txBody>
      </p:sp>
      <p:sp>
        <p:nvSpPr>
          <p:cNvPr id="3" name="Inhaltsplatzhalter 2">
            <a:extLst>
              <a:ext uri="{FF2B5EF4-FFF2-40B4-BE49-F238E27FC236}">
                <a16:creationId xmlns:a16="http://schemas.microsoft.com/office/drawing/2014/main" id="{9A6EAD3D-F500-4E9D-8799-52F974D2C480}"/>
              </a:ext>
            </a:extLst>
          </p:cNvPr>
          <p:cNvSpPr>
            <a:spLocks noGrp="1"/>
          </p:cNvSpPr>
          <p:nvPr>
            <p:ph idx="1"/>
          </p:nvPr>
        </p:nvSpPr>
        <p:spPr>
          <a:xfrm>
            <a:off x="1860402" y="1307939"/>
            <a:ext cx="9493398" cy="4915323"/>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2C173C9A-241F-4906-99DB-CA30565689CD}"/>
              </a:ext>
            </a:extLst>
          </p:cNvPr>
          <p:cNvSpPr>
            <a:spLocks noGrp="1"/>
          </p:cNvSpPr>
          <p:nvPr>
            <p:ph type="dt" sz="half" idx="10"/>
          </p:nvPr>
        </p:nvSpPr>
        <p:spPr/>
        <p:txBody>
          <a:bodyPr/>
          <a:lstStyle/>
          <a:p>
            <a:fld id="{58EB608D-4193-4743-B735-3F3A9FFA4BF6}" type="datetime1">
              <a:rPr lang="de-DE" smtClean="0"/>
              <a:t>26.08.2021</a:t>
            </a:fld>
            <a:endParaRPr lang="de-DE"/>
          </a:p>
        </p:txBody>
      </p:sp>
      <p:sp>
        <p:nvSpPr>
          <p:cNvPr id="5" name="Fußzeilenplatzhalter 4">
            <a:extLst>
              <a:ext uri="{FF2B5EF4-FFF2-40B4-BE49-F238E27FC236}">
                <a16:creationId xmlns:a16="http://schemas.microsoft.com/office/drawing/2014/main" id="{D182340C-A4C4-468D-9392-C2E4EC1D2FB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D2221C3-7367-4820-AA1E-20D3E89A36DE}"/>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1" name="Freeform 6">
            <a:extLst>
              <a:ext uri="{FF2B5EF4-FFF2-40B4-BE49-F238E27FC236}">
                <a16:creationId xmlns:a16="http://schemas.microsoft.com/office/drawing/2014/main" id="{438F5A29-EA1F-44DA-BFA3-E57A523FE47D}"/>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2" name="Textfeld 11">
            <a:extLst>
              <a:ext uri="{FF2B5EF4-FFF2-40B4-BE49-F238E27FC236}">
                <a16:creationId xmlns:a16="http://schemas.microsoft.com/office/drawing/2014/main" id="{E2777CC3-DDCA-44D5-9B86-4555AFEE2C8F}"/>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97152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grpSp>
        <p:nvGrpSpPr>
          <p:cNvPr id="17" name="Gruppieren 16">
            <a:extLst>
              <a:ext uri="{FF2B5EF4-FFF2-40B4-BE49-F238E27FC236}">
                <a16:creationId xmlns:a16="http://schemas.microsoft.com/office/drawing/2014/main" id="{7752C3B3-37CF-4C53-B599-8F0A479406F6}"/>
              </a:ext>
            </a:extLst>
          </p:cNvPr>
          <p:cNvGrpSpPr/>
          <p:nvPr userDrawn="1"/>
        </p:nvGrpSpPr>
        <p:grpSpPr>
          <a:xfrm>
            <a:off x="65249" y="1133479"/>
            <a:ext cx="190504" cy="4875619"/>
            <a:chOff x="65249" y="1133479"/>
            <a:chExt cx="190504" cy="4875619"/>
          </a:xfrm>
        </p:grpSpPr>
        <p:cxnSp>
          <p:nvCxnSpPr>
            <p:cNvPr id="18" name="Gerader Verbinder 17">
              <a:extLst>
                <a:ext uri="{FF2B5EF4-FFF2-40B4-BE49-F238E27FC236}">
                  <a16:creationId xmlns:a16="http://schemas.microsoft.com/office/drawing/2014/main" id="{8927E31F-D2F6-438B-A345-DB659571A4BF}"/>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9" name="Gerader Verbinder 18">
              <a:extLst>
                <a:ext uri="{FF2B5EF4-FFF2-40B4-BE49-F238E27FC236}">
                  <a16:creationId xmlns:a16="http://schemas.microsoft.com/office/drawing/2014/main" id="{14419FD3-6BFA-43AA-B4FD-D8B1BF0FBA2A}"/>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835050F5-A1F1-42B1-827D-95DC5AAD7FB8}"/>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010431EB-54E9-4A6C-A6DE-4EF38998159D}"/>
              </a:ext>
            </a:extLst>
          </p:cNvPr>
          <p:cNvSpPr>
            <a:spLocks noGrp="1"/>
          </p:cNvSpPr>
          <p:nvPr>
            <p:ph type="title"/>
          </p:nvPr>
        </p:nvSpPr>
        <p:spPr>
          <a:xfrm>
            <a:off x="1925052" y="1709738"/>
            <a:ext cx="9422397"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275D792-6010-4C3C-B997-5DBAAC5E6401}"/>
              </a:ext>
            </a:extLst>
          </p:cNvPr>
          <p:cNvSpPr>
            <a:spLocks noGrp="1"/>
          </p:cNvSpPr>
          <p:nvPr>
            <p:ph type="body" idx="1"/>
          </p:nvPr>
        </p:nvSpPr>
        <p:spPr>
          <a:xfrm>
            <a:off x="1925052" y="4589463"/>
            <a:ext cx="9422398"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F549E9A-9C64-43C4-9DA1-7BE604AE6D6E}"/>
              </a:ext>
            </a:extLst>
          </p:cNvPr>
          <p:cNvSpPr>
            <a:spLocks noGrp="1"/>
          </p:cNvSpPr>
          <p:nvPr>
            <p:ph type="dt" sz="half" idx="10"/>
          </p:nvPr>
        </p:nvSpPr>
        <p:spPr/>
        <p:txBody>
          <a:bodyPr/>
          <a:lstStyle/>
          <a:p>
            <a:fld id="{C8FABC95-50A3-4939-AB37-C7675EB6C324}" type="datetime1">
              <a:rPr lang="de-DE" smtClean="0"/>
              <a:t>26.08.2021</a:t>
            </a:fld>
            <a:endParaRPr lang="de-DE"/>
          </a:p>
        </p:txBody>
      </p:sp>
      <p:sp>
        <p:nvSpPr>
          <p:cNvPr id="5" name="Fußzeilenplatzhalter 4">
            <a:extLst>
              <a:ext uri="{FF2B5EF4-FFF2-40B4-BE49-F238E27FC236}">
                <a16:creationId xmlns:a16="http://schemas.microsoft.com/office/drawing/2014/main" id="{F5411A8A-7ECF-4D1E-9D3F-F80689C2F12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9FD4B1B-CF99-472F-B8FD-10AA611DCBDC}"/>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9" name="Freeform 6">
            <a:extLst>
              <a:ext uri="{FF2B5EF4-FFF2-40B4-BE49-F238E27FC236}">
                <a16:creationId xmlns:a16="http://schemas.microsoft.com/office/drawing/2014/main" id="{BDAB0CDD-D851-4859-A284-B10B33732D4D}"/>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0" name="Textfeld 9">
            <a:extLst>
              <a:ext uri="{FF2B5EF4-FFF2-40B4-BE49-F238E27FC236}">
                <a16:creationId xmlns:a16="http://schemas.microsoft.com/office/drawing/2014/main" id="{0F14ECD4-7E09-45BB-9281-E84BA646EA54}"/>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1436328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grpSp>
        <p:nvGrpSpPr>
          <p:cNvPr id="18" name="Gruppieren 17">
            <a:extLst>
              <a:ext uri="{FF2B5EF4-FFF2-40B4-BE49-F238E27FC236}">
                <a16:creationId xmlns:a16="http://schemas.microsoft.com/office/drawing/2014/main" id="{62522091-51B2-4C9B-919A-E8A06B32653E}"/>
              </a:ext>
            </a:extLst>
          </p:cNvPr>
          <p:cNvGrpSpPr/>
          <p:nvPr userDrawn="1"/>
        </p:nvGrpSpPr>
        <p:grpSpPr>
          <a:xfrm>
            <a:off x="65249" y="1133479"/>
            <a:ext cx="190504" cy="4875619"/>
            <a:chOff x="65249" y="1133479"/>
            <a:chExt cx="190504" cy="4875619"/>
          </a:xfrm>
        </p:grpSpPr>
        <p:cxnSp>
          <p:nvCxnSpPr>
            <p:cNvPr id="19" name="Gerader Verbinder 18">
              <a:extLst>
                <a:ext uri="{FF2B5EF4-FFF2-40B4-BE49-F238E27FC236}">
                  <a16:creationId xmlns:a16="http://schemas.microsoft.com/office/drawing/2014/main" id="{52B86E13-DA00-421F-B91F-27AEB6F8E744}"/>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91C28CD1-DF5D-4ED0-B7D2-B20309C70820}"/>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1" name="Gerader Verbinder 20">
              <a:extLst>
                <a:ext uri="{FF2B5EF4-FFF2-40B4-BE49-F238E27FC236}">
                  <a16:creationId xmlns:a16="http://schemas.microsoft.com/office/drawing/2014/main" id="{A7CB006E-9184-4323-AC96-C5E34F1644D3}"/>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5EF37CC9-08B8-4A34-B7A6-A531E2005F4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7EFE73F-E0FD-4E48-9FA8-3A3167A5ED83}"/>
              </a:ext>
            </a:extLst>
          </p:cNvPr>
          <p:cNvSpPr>
            <a:spLocks noGrp="1"/>
          </p:cNvSpPr>
          <p:nvPr>
            <p:ph sz="half" idx="1"/>
          </p:nvPr>
        </p:nvSpPr>
        <p:spPr>
          <a:xfrm>
            <a:off x="838200" y="1371600"/>
            <a:ext cx="5181600" cy="480536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34842A1-22F6-483C-94C8-5EBC9634886E}"/>
              </a:ext>
            </a:extLst>
          </p:cNvPr>
          <p:cNvSpPr>
            <a:spLocks noGrp="1"/>
          </p:cNvSpPr>
          <p:nvPr>
            <p:ph sz="half" idx="2"/>
          </p:nvPr>
        </p:nvSpPr>
        <p:spPr>
          <a:xfrm>
            <a:off x="6172200" y="1371600"/>
            <a:ext cx="5181600" cy="480536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E2287C1-9BB9-4B9E-B2F6-88CC106DA0C7}"/>
              </a:ext>
            </a:extLst>
          </p:cNvPr>
          <p:cNvSpPr>
            <a:spLocks noGrp="1"/>
          </p:cNvSpPr>
          <p:nvPr>
            <p:ph type="dt" sz="half" idx="10"/>
          </p:nvPr>
        </p:nvSpPr>
        <p:spPr/>
        <p:txBody>
          <a:bodyPr/>
          <a:lstStyle/>
          <a:p>
            <a:fld id="{3B6132FD-2ABB-4599-80D4-936F02268029}" type="datetime1">
              <a:rPr lang="de-DE" smtClean="0"/>
              <a:t>26.08.2021</a:t>
            </a:fld>
            <a:endParaRPr lang="de-DE"/>
          </a:p>
        </p:txBody>
      </p:sp>
      <p:sp>
        <p:nvSpPr>
          <p:cNvPr id="6" name="Fußzeilenplatzhalter 5">
            <a:extLst>
              <a:ext uri="{FF2B5EF4-FFF2-40B4-BE49-F238E27FC236}">
                <a16:creationId xmlns:a16="http://schemas.microsoft.com/office/drawing/2014/main" id="{11CD7C76-235F-4249-86BF-AF2E6599440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E14D727-91AC-4E8B-B285-677E01C753AE}"/>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0" name="Freeform 6">
            <a:extLst>
              <a:ext uri="{FF2B5EF4-FFF2-40B4-BE49-F238E27FC236}">
                <a16:creationId xmlns:a16="http://schemas.microsoft.com/office/drawing/2014/main" id="{E255ACDA-3611-445B-968B-76DE4ABF8C3F}"/>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1" name="Textfeld 10">
            <a:extLst>
              <a:ext uri="{FF2B5EF4-FFF2-40B4-BE49-F238E27FC236}">
                <a16:creationId xmlns:a16="http://schemas.microsoft.com/office/drawing/2014/main" id="{833120F5-FF8E-443A-9159-321F0B6B1544}"/>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974175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grpSp>
        <p:nvGrpSpPr>
          <p:cNvPr id="20" name="Gruppieren 19">
            <a:extLst>
              <a:ext uri="{FF2B5EF4-FFF2-40B4-BE49-F238E27FC236}">
                <a16:creationId xmlns:a16="http://schemas.microsoft.com/office/drawing/2014/main" id="{DF5FEB9A-7765-4539-811C-D2EED16A1894}"/>
              </a:ext>
            </a:extLst>
          </p:cNvPr>
          <p:cNvGrpSpPr/>
          <p:nvPr userDrawn="1"/>
        </p:nvGrpSpPr>
        <p:grpSpPr>
          <a:xfrm>
            <a:off x="65249" y="1133479"/>
            <a:ext cx="190504" cy="4875619"/>
            <a:chOff x="65249" y="1133479"/>
            <a:chExt cx="190504" cy="4875619"/>
          </a:xfrm>
        </p:grpSpPr>
        <p:cxnSp>
          <p:nvCxnSpPr>
            <p:cNvPr id="21" name="Gerader Verbinder 20">
              <a:extLst>
                <a:ext uri="{FF2B5EF4-FFF2-40B4-BE49-F238E27FC236}">
                  <a16:creationId xmlns:a16="http://schemas.microsoft.com/office/drawing/2014/main" id="{4BA88C6B-6DF8-4A53-A80F-4733495B6CBB}"/>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2" name="Gerader Verbinder 21">
              <a:extLst>
                <a:ext uri="{FF2B5EF4-FFF2-40B4-BE49-F238E27FC236}">
                  <a16:creationId xmlns:a16="http://schemas.microsoft.com/office/drawing/2014/main" id="{B1781CFF-6EA6-456B-A28C-F4E6A5B6CBC9}"/>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3" name="Gerader Verbinder 22">
              <a:extLst>
                <a:ext uri="{FF2B5EF4-FFF2-40B4-BE49-F238E27FC236}">
                  <a16:creationId xmlns:a16="http://schemas.microsoft.com/office/drawing/2014/main" id="{FF38924A-7555-4726-BFF0-D9B58AFF733A}"/>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B31EB576-9C4F-4FDF-B914-DD92E837D8C6}"/>
              </a:ext>
            </a:extLst>
          </p:cNvPr>
          <p:cNvSpPr>
            <a:spLocks noGrp="1"/>
          </p:cNvSpPr>
          <p:nvPr>
            <p:ph type="title"/>
          </p:nvPr>
        </p:nvSpPr>
        <p:spPr>
          <a:xfrm>
            <a:off x="1791192" y="158499"/>
            <a:ext cx="8062673" cy="823913"/>
          </a:xfrm>
        </p:spPr>
        <p:txBody>
          <a:bodyPr/>
          <a:lstStyle/>
          <a:p>
            <a:r>
              <a:rPr lang="de-DE"/>
              <a:t>Mastertitelformat bearbeiten</a:t>
            </a:r>
          </a:p>
        </p:txBody>
      </p:sp>
      <p:sp>
        <p:nvSpPr>
          <p:cNvPr id="3" name="Textplatzhalter 2">
            <a:extLst>
              <a:ext uri="{FF2B5EF4-FFF2-40B4-BE49-F238E27FC236}">
                <a16:creationId xmlns:a16="http://schemas.microsoft.com/office/drawing/2014/main" id="{23682E7A-DBE1-40C6-A9B7-AD256ED173CC}"/>
              </a:ext>
            </a:extLst>
          </p:cNvPr>
          <p:cNvSpPr>
            <a:spLocks noGrp="1"/>
          </p:cNvSpPr>
          <p:nvPr>
            <p:ph type="body" idx="1"/>
          </p:nvPr>
        </p:nvSpPr>
        <p:spPr>
          <a:xfrm>
            <a:off x="1453409" y="1127712"/>
            <a:ext cx="5157787" cy="75005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F79B2BC-F7A9-4438-86BC-979FD7E473AE}"/>
              </a:ext>
            </a:extLst>
          </p:cNvPr>
          <p:cNvSpPr>
            <a:spLocks noGrp="1"/>
          </p:cNvSpPr>
          <p:nvPr>
            <p:ph sz="half" idx="2"/>
          </p:nvPr>
        </p:nvSpPr>
        <p:spPr>
          <a:xfrm>
            <a:off x="1453409" y="1999751"/>
            <a:ext cx="5157787" cy="413635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2F47BA7-826E-41EF-8CE8-1035358FF082}"/>
              </a:ext>
            </a:extLst>
          </p:cNvPr>
          <p:cNvSpPr>
            <a:spLocks noGrp="1"/>
          </p:cNvSpPr>
          <p:nvPr>
            <p:ph type="body" sz="quarter" idx="3"/>
          </p:nvPr>
        </p:nvSpPr>
        <p:spPr>
          <a:xfrm>
            <a:off x="6785821" y="1127712"/>
            <a:ext cx="5183188" cy="75005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6CFFD39-0FBB-4755-B50A-47F484A061FD}"/>
              </a:ext>
            </a:extLst>
          </p:cNvPr>
          <p:cNvSpPr>
            <a:spLocks noGrp="1"/>
          </p:cNvSpPr>
          <p:nvPr>
            <p:ph sz="quarter" idx="4"/>
          </p:nvPr>
        </p:nvSpPr>
        <p:spPr>
          <a:xfrm>
            <a:off x="6785821" y="1999751"/>
            <a:ext cx="5183188" cy="413635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1B7AA65E-A655-4D0F-B3F4-F8112763E8ED}"/>
              </a:ext>
            </a:extLst>
          </p:cNvPr>
          <p:cNvSpPr>
            <a:spLocks noGrp="1"/>
          </p:cNvSpPr>
          <p:nvPr>
            <p:ph type="dt" sz="half" idx="10"/>
          </p:nvPr>
        </p:nvSpPr>
        <p:spPr/>
        <p:txBody>
          <a:bodyPr/>
          <a:lstStyle/>
          <a:p>
            <a:fld id="{5A63CF60-4ABC-4A51-92FE-1814AB126E99}" type="datetime1">
              <a:rPr lang="de-DE" smtClean="0"/>
              <a:t>26.08.2021</a:t>
            </a:fld>
            <a:endParaRPr lang="de-DE"/>
          </a:p>
        </p:txBody>
      </p:sp>
      <p:sp>
        <p:nvSpPr>
          <p:cNvPr id="8" name="Fußzeilenplatzhalter 7">
            <a:extLst>
              <a:ext uri="{FF2B5EF4-FFF2-40B4-BE49-F238E27FC236}">
                <a16:creationId xmlns:a16="http://schemas.microsoft.com/office/drawing/2014/main" id="{3F107313-9523-4943-BA69-1814769210E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D4BF3A00-FCA9-4884-A451-A9759F701562}"/>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2" name="Freeform 6">
            <a:extLst>
              <a:ext uri="{FF2B5EF4-FFF2-40B4-BE49-F238E27FC236}">
                <a16:creationId xmlns:a16="http://schemas.microsoft.com/office/drawing/2014/main" id="{ACF3FB14-EEC8-4EE2-80A2-2EB750D9FD84}"/>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3" name="Textfeld 12">
            <a:extLst>
              <a:ext uri="{FF2B5EF4-FFF2-40B4-BE49-F238E27FC236}">
                <a16:creationId xmlns:a16="http://schemas.microsoft.com/office/drawing/2014/main" id="{B7722333-28C7-4993-B30F-D867297F3271}"/>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102368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grpSp>
        <p:nvGrpSpPr>
          <p:cNvPr id="16" name="Gruppieren 15">
            <a:extLst>
              <a:ext uri="{FF2B5EF4-FFF2-40B4-BE49-F238E27FC236}">
                <a16:creationId xmlns:a16="http://schemas.microsoft.com/office/drawing/2014/main" id="{9FFE9FE8-447C-44C5-9051-515ABAA32BFD}"/>
              </a:ext>
            </a:extLst>
          </p:cNvPr>
          <p:cNvGrpSpPr/>
          <p:nvPr userDrawn="1"/>
        </p:nvGrpSpPr>
        <p:grpSpPr>
          <a:xfrm>
            <a:off x="65249" y="1133479"/>
            <a:ext cx="190504" cy="4875619"/>
            <a:chOff x="65249" y="1133479"/>
            <a:chExt cx="190504" cy="4875619"/>
          </a:xfrm>
        </p:grpSpPr>
        <p:cxnSp>
          <p:nvCxnSpPr>
            <p:cNvPr id="17" name="Gerader Verbinder 16">
              <a:extLst>
                <a:ext uri="{FF2B5EF4-FFF2-40B4-BE49-F238E27FC236}">
                  <a16:creationId xmlns:a16="http://schemas.microsoft.com/office/drawing/2014/main" id="{8B477E24-9CBD-48AB-AE7F-F9A4428A6123}"/>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8" name="Gerader Verbinder 17">
              <a:extLst>
                <a:ext uri="{FF2B5EF4-FFF2-40B4-BE49-F238E27FC236}">
                  <a16:creationId xmlns:a16="http://schemas.microsoft.com/office/drawing/2014/main" id="{3B763CC8-853B-47D1-84B7-9C25B8CAD446}"/>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9" name="Gerader Verbinder 18">
              <a:extLst>
                <a:ext uri="{FF2B5EF4-FFF2-40B4-BE49-F238E27FC236}">
                  <a16:creationId xmlns:a16="http://schemas.microsoft.com/office/drawing/2014/main" id="{EDD629FC-5FD0-4280-890C-8F42FFFCF985}"/>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8A5DB96F-3B16-4003-86E0-BACA5AD8C44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2D79B50-4CB5-4B80-9074-AB1CBF4B79C1}"/>
              </a:ext>
            </a:extLst>
          </p:cNvPr>
          <p:cNvSpPr>
            <a:spLocks noGrp="1"/>
          </p:cNvSpPr>
          <p:nvPr>
            <p:ph type="dt" sz="half" idx="10"/>
          </p:nvPr>
        </p:nvSpPr>
        <p:spPr/>
        <p:txBody>
          <a:bodyPr/>
          <a:lstStyle/>
          <a:p>
            <a:fld id="{0ADAC7A4-00CA-4C32-9DCF-C1BE5E6E0306}" type="datetime1">
              <a:rPr lang="de-DE" smtClean="0"/>
              <a:t>26.08.2021</a:t>
            </a:fld>
            <a:endParaRPr lang="de-DE"/>
          </a:p>
        </p:txBody>
      </p:sp>
      <p:sp>
        <p:nvSpPr>
          <p:cNvPr id="4" name="Fußzeilenplatzhalter 3">
            <a:extLst>
              <a:ext uri="{FF2B5EF4-FFF2-40B4-BE49-F238E27FC236}">
                <a16:creationId xmlns:a16="http://schemas.microsoft.com/office/drawing/2014/main" id="{6380A5BE-0700-4BED-A9C7-250BE09D09A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493E670-589F-44EE-95CE-55788CD4EACE}"/>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8" name="Freeform 6">
            <a:extLst>
              <a:ext uri="{FF2B5EF4-FFF2-40B4-BE49-F238E27FC236}">
                <a16:creationId xmlns:a16="http://schemas.microsoft.com/office/drawing/2014/main" id="{E4A19AC6-DB9A-43E2-B9F9-C056E90BFFB9}"/>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9" name="Textfeld 8">
            <a:extLst>
              <a:ext uri="{FF2B5EF4-FFF2-40B4-BE49-F238E27FC236}">
                <a16:creationId xmlns:a16="http://schemas.microsoft.com/office/drawing/2014/main" id="{CC0B4F8C-F6EC-426D-8D82-493D5BB55319}"/>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71673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grpSp>
        <p:nvGrpSpPr>
          <p:cNvPr id="12" name="Gruppieren 11">
            <a:extLst>
              <a:ext uri="{FF2B5EF4-FFF2-40B4-BE49-F238E27FC236}">
                <a16:creationId xmlns:a16="http://schemas.microsoft.com/office/drawing/2014/main" id="{ECE53E0B-5DB2-4BB8-9FFC-C1EDC5B65441}"/>
              </a:ext>
            </a:extLst>
          </p:cNvPr>
          <p:cNvGrpSpPr/>
          <p:nvPr userDrawn="1"/>
        </p:nvGrpSpPr>
        <p:grpSpPr>
          <a:xfrm>
            <a:off x="65249" y="1133479"/>
            <a:ext cx="190504" cy="4875619"/>
            <a:chOff x="65249" y="1133479"/>
            <a:chExt cx="190504" cy="4875619"/>
          </a:xfrm>
        </p:grpSpPr>
        <p:cxnSp>
          <p:nvCxnSpPr>
            <p:cNvPr id="13" name="Gerader Verbinder 12">
              <a:extLst>
                <a:ext uri="{FF2B5EF4-FFF2-40B4-BE49-F238E27FC236}">
                  <a16:creationId xmlns:a16="http://schemas.microsoft.com/office/drawing/2014/main" id="{0FF2DCF7-4966-4946-8562-2C8A06BD0C7E}"/>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4" name="Gerader Verbinder 13">
              <a:extLst>
                <a:ext uri="{FF2B5EF4-FFF2-40B4-BE49-F238E27FC236}">
                  <a16:creationId xmlns:a16="http://schemas.microsoft.com/office/drawing/2014/main" id="{6E10F0BF-42D5-494B-9F6D-EA65FE54C98F}"/>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5" name="Gerader Verbinder 14">
              <a:extLst>
                <a:ext uri="{FF2B5EF4-FFF2-40B4-BE49-F238E27FC236}">
                  <a16:creationId xmlns:a16="http://schemas.microsoft.com/office/drawing/2014/main" id="{79B5ADB6-AF30-4FFE-AB9C-656C90CF77C4}"/>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Datumsplatzhalter 1">
            <a:extLst>
              <a:ext uri="{FF2B5EF4-FFF2-40B4-BE49-F238E27FC236}">
                <a16:creationId xmlns:a16="http://schemas.microsoft.com/office/drawing/2014/main" id="{0D65E852-E319-48AD-B9FD-9CAD94A2D571}"/>
              </a:ext>
            </a:extLst>
          </p:cNvPr>
          <p:cNvSpPr>
            <a:spLocks noGrp="1"/>
          </p:cNvSpPr>
          <p:nvPr>
            <p:ph type="dt" sz="half" idx="10"/>
          </p:nvPr>
        </p:nvSpPr>
        <p:spPr/>
        <p:txBody>
          <a:bodyPr/>
          <a:lstStyle/>
          <a:p>
            <a:fld id="{27709DF9-E339-4D9C-BBF3-FF0792355435}" type="datetime1">
              <a:rPr lang="de-DE" smtClean="0"/>
              <a:t>26.08.2021</a:t>
            </a:fld>
            <a:endParaRPr lang="de-DE"/>
          </a:p>
        </p:txBody>
      </p:sp>
      <p:sp>
        <p:nvSpPr>
          <p:cNvPr id="3" name="Fußzeilenplatzhalter 2">
            <a:extLst>
              <a:ext uri="{FF2B5EF4-FFF2-40B4-BE49-F238E27FC236}">
                <a16:creationId xmlns:a16="http://schemas.microsoft.com/office/drawing/2014/main" id="{BE901507-A726-4770-A2D5-C2BA533B717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76698A70-6994-4155-B693-BAB243C10013}"/>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7" name="Freeform 6">
            <a:extLst>
              <a:ext uri="{FF2B5EF4-FFF2-40B4-BE49-F238E27FC236}">
                <a16:creationId xmlns:a16="http://schemas.microsoft.com/office/drawing/2014/main" id="{40D8B9A3-5EED-4F4F-B3CB-767BC6555381}"/>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8" name="Textfeld 7">
            <a:extLst>
              <a:ext uri="{FF2B5EF4-FFF2-40B4-BE49-F238E27FC236}">
                <a16:creationId xmlns:a16="http://schemas.microsoft.com/office/drawing/2014/main" id="{59C844E3-C714-434A-899C-1D79BD7EE7E2}"/>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73867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grpSp>
        <p:nvGrpSpPr>
          <p:cNvPr id="18" name="Gruppieren 17">
            <a:extLst>
              <a:ext uri="{FF2B5EF4-FFF2-40B4-BE49-F238E27FC236}">
                <a16:creationId xmlns:a16="http://schemas.microsoft.com/office/drawing/2014/main" id="{E59C45E7-8DBD-44EF-9225-922674BE9329}"/>
              </a:ext>
            </a:extLst>
          </p:cNvPr>
          <p:cNvGrpSpPr/>
          <p:nvPr userDrawn="1"/>
        </p:nvGrpSpPr>
        <p:grpSpPr>
          <a:xfrm>
            <a:off x="65249" y="1133479"/>
            <a:ext cx="190504" cy="4875619"/>
            <a:chOff x="65249" y="1133479"/>
            <a:chExt cx="190504" cy="4875619"/>
          </a:xfrm>
        </p:grpSpPr>
        <p:cxnSp>
          <p:nvCxnSpPr>
            <p:cNvPr id="19" name="Gerader Verbinder 18">
              <a:extLst>
                <a:ext uri="{FF2B5EF4-FFF2-40B4-BE49-F238E27FC236}">
                  <a16:creationId xmlns:a16="http://schemas.microsoft.com/office/drawing/2014/main" id="{828383F3-EAFE-498A-859A-F04DF626D583}"/>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5B0EA383-3F6F-41C4-B950-4BAB0F18672C}"/>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1" name="Gerader Verbinder 20">
              <a:extLst>
                <a:ext uri="{FF2B5EF4-FFF2-40B4-BE49-F238E27FC236}">
                  <a16:creationId xmlns:a16="http://schemas.microsoft.com/office/drawing/2014/main" id="{37E50B1C-23A9-4964-8C6A-7E74254F1F9D}"/>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093BB7CF-7145-4A63-A2CF-CE30264AF13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9DDD09D-6236-48B0-952B-E8F146BF33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269839C-0BE0-4158-8703-C4FFC9C98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FF5067C-A7B3-4C7D-8888-33604A17D0C1}"/>
              </a:ext>
            </a:extLst>
          </p:cNvPr>
          <p:cNvSpPr>
            <a:spLocks noGrp="1"/>
          </p:cNvSpPr>
          <p:nvPr>
            <p:ph type="dt" sz="half" idx="10"/>
          </p:nvPr>
        </p:nvSpPr>
        <p:spPr/>
        <p:txBody>
          <a:bodyPr/>
          <a:lstStyle/>
          <a:p>
            <a:fld id="{CB804D03-162C-4F98-9E4B-A9302064B7A1}" type="datetime1">
              <a:rPr lang="de-DE" smtClean="0"/>
              <a:t>26.08.2021</a:t>
            </a:fld>
            <a:endParaRPr lang="de-DE"/>
          </a:p>
        </p:txBody>
      </p:sp>
      <p:sp>
        <p:nvSpPr>
          <p:cNvPr id="6" name="Fußzeilenplatzhalter 5">
            <a:extLst>
              <a:ext uri="{FF2B5EF4-FFF2-40B4-BE49-F238E27FC236}">
                <a16:creationId xmlns:a16="http://schemas.microsoft.com/office/drawing/2014/main" id="{6C8CF6E6-9052-4E1F-85A1-2049F63950B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E9ABE69-A40A-490B-AE38-4950A5CF48FF}"/>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0" name="Freeform 6">
            <a:extLst>
              <a:ext uri="{FF2B5EF4-FFF2-40B4-BE49-F238E27FC236}">
                <a16:creationId xmlns:a16="http://schemas.microsoft.com/office/drawing/2014/main" id="{EB118B1E-9903-4224-B5CA-9B82716A1EA1}"/>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1" name="Textfeld 10">
            <a:extLst>
              <a:ext uri="{FF2B5EF4-FFF2-40B4-BE49-F238E27FC236}">
                <a16:creationId xmlns:a16="http://schemas.microsoft.com/office/drawing/2014/main" id="{5452515F-9943-4A7E-BF4F-D850DDB6173E}"/>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1870630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18" name="Gruppieren 17">
            <a:extLst>
              <a:ext uri="{FF2B5EF4-FFF2-40B4-BE49-F238E27FC236}">
                <a16:creationId xmlns:a16="http://schemas.microsoft.com/office/drawing/2014/main" id="{A3D3BBF2-81D3-4B25-976E-CCCE375C13A1}"/>
              </a:ext>
            </a:extLst>
          </p:cNvPr>
          <p:cNvGrpSpPr/>
          <p:nvPr userDrawn="1"/>
        </p:nvGrpSpPr>
        <p:grpSpPr>
          <a:xfrm>
            <a:off x="65249" y="1133479"/>
            <a:ext cx="190504" cy="4875619"/>
            <a:chOff x="65249" y="1133479"/>
            <a:chExt cx="190504" cy="4875619"/>
          </a:xfrm>
        </p:grpSpPr>
        <p:cxnSp>
          <p:nvCxnSpPr>
            <p:cNvPr id="19" name="Gerader Verbinder 18">
              <a:extLst>
                <a:ext uri="{FF2B5EF4-FFF2-40B4-BE49-F238E27FC236}">
                  <a16:creationId xmlns:a16="http://schemas.microsoft.com/office/drawing/2014/main" id="{B10DC116-4FBC-42C6-85F0-74742D9A04D8}"/>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9BA125F3-9398-457B-8782-A00936E1D1D7}"/>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1" name="Gerader Verbinder 20">
              <a:extLst>
                <a:ext uri="{FF2B5EF4-FFF2-40B4-BE49-F238E27FC236}">
                  <a16:creationId xmlns:a16="http://schemas.microsoft.com/office/drawing/2014/main" id="{A7598D93-6DED-4B75-88EF-299F7257AFE3}"/>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CA8D63F8-C908-4785-83F5-714E567470C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0746969-2DD6-4E95-85BF-FD3C33B23D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C521931-808D-43CA-9B2D-26D61DCA5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E806A9D-5025-49AF-A0F8-504C74ABC183}"/>
              </a:ext>
            </a:extLst>
          </p:cNvPr>
          <p:cNvSpPr>
            <a:spLocks noGrp="1"/>
          </p:cNvSpPr>
          <p:nvPr>
            <p:ph type="dt" sz="half" idx="10"/>
          </p:nvPr>
        </p:nvSpPr>
        <p:spPr/>
        <p:txBody>
          <a:bodyPr/>
          <a:lstStyle/>
          <a:p>
            <a:fld id="{31609AFB-F168-46A8-BFCE-E04F48AC2B9D}" type="datetime1">
              <a:rPr lang="de-DE" smtClean="0"/>
              <a:t>26.08.2021</a:t>
            </a:fld>
            <a:endParaRPr lang="de-DE"/>
          </a:p>
        </p:txBody>
      </p:sp>
      <p:sp>
        <p:nvSpPr>
          <p:cNvPr id="6" name="Fußzeilenplatzhalter 5">
            <a:extLst>
              <a:ext uri="{FF2B5EF4-FFF2-40B4-BE49-F238E27FC236}">
                <a16:creationId xmlns:a16="http://schemas.microsoft.com/office/drawing/2014/main" id="{EC6E7759-4476-48BD-936A-988CC0FC80A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0FD3015-84F2-49DD-A9E6-B459C8F61AB7}"/>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0" name="Freeform 6">
            <a:extLst>
              <a:ext uri="{FF2B5EF4-FFF2-40B4-BE49-F238E27FC236}">
                <a16:creationId xmlns:a16="http://schemas.microsoft.com/office/drawing/2014/main" id="{5AE34584-6531-463B-BFFA-284BFB7E511B}"/>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1" name="Textfeld 10">
            <a:extLst>
              <a:ext uri="{FF2B5EF4-FFF2-40B4-BE49-F238E27FC236}">
                <a16:creationId xmlns:a16="http://schemas.microsoft.com/office/drawing/2014/main" id="{70E36A71-F071-48FA-A0CF-A94CA4E507B7}"/>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1680999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5ABFA55-2B1A-4B3D-A7E9-C4C17861A244}"/>
              </a:ext>
            </a:extLst>
          </p:cNvPr>
          <p:cNvSpPr>
            <a:spLocks noGrp="1"/>
          </p:cNvSpPr>
          <p:nvPr>
            <p:ph type="title"/>
          </p:nvPr>
        </p:nvSpPr>
        <p:spPr>
          <a:xfrm>
            <a:off x="1864891" y="112456"/>
            <a:ext cx="8085221" cy="987140"/>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0857B5C7-36E8-40B4-B3FD-1414ED63EDE2}"/>
              </a:ext>
            </a:extLst>
          </p:cNvPr>
          <p:cNvSpPr>
            <a:spLocks noGrp="1"/>
          </p:cNvSpPr>
          <p:nvPr>
            <p:ph type="body" idx="1"/>
          </p:nvPr>
        </p:nvSpPr>
        <p:spPr>
          <a:xfrm>
            <a:off x="1864891" y="1400537"/>
            <a:ext cx="9673392" cy="4917887"/>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27C23333-FA95-471E-BD86-0A6A78E69D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857A5D-6CB9-4DAF-9234-12F4CDB012E4}" type="datetime1">
              <a:rPr lang="de-DE" smtClean="0"/>
              <a:t>26.08.2021</a:t>
            </a:fld>
            <a:endParaRPr lang="de-DE"/>
          </a:p>
        </p:txBody>
      </p:sp>
      <p:sp>
        <p:nvSpPr>
          <p:cNvPr id="5" name="Fußzeilenplatzhalter 4">
            <a:extLst>
              <a:ext uri="{FF2B5EF4-FFF2-40B4-BE49-F238E27FC236}">
                <a16:creationId xmlns:a16="http://schemas.microsoft.com/office/drawing/2014/main" id="{D9324CD9-67C0-4C0B-8B76-675B9771DE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70A416A2-863D-40B2-A412-10004A13FE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7D26D6-DC7F-46FA-BDB4-D2DE73D6DB2E}" type="slidenum">
              <a:rPr lang="de-DE" smtClean="0"/>
              <a:t>‹Nr.›</a:t>
            </a:fld>
            <a:endParaRPr lang="de-DE"/>
          </a:p>
        </p:txBody>
      </p:sp>
      <p:pic>
        <p:nvPicPr>
          <p:cNvPr id="7" name="Bild 8">
            <a:extLst>
              <a:ext uri="{FF2B5EF4-FFF2-40B4-BE49-F238E27FC236}">
                <a16:creationId xmlns:a16="http://schemas.microsoft.com/office/drawing/2014/main" id="{1E041226-1E01-4171-BC4D-155831CFE06A}"/>
              </a:ext>
            </a:extLst>
          </p:cNvPr>
          <p:cNvPicPr>
            <a:picLocks noChangeAspect="1" noChangeArrowheads="1"/>
          </p:cNvPicPr>
          <p:nvPr userDrawn="1"/>
        </p:nvPicPr>
        <p:blipFill>
          <a:blip r:embed="rId13" cstate="hqprint">
            <a:extLst>
              <a:ext uri="{28A0092B-C50C-407E-A947-70E740481C1C}">
                <a14:useLocalDpi xmlns:a14="http://schemas.microsoft.com/office/drawing/2010/main" val="0"/>
              </a:ext>
            </a:extLst>
          </a:blip>
          <a:srcRect/>
          <a:stretch>
            <a:fillRect/>
          </a:stretch>
        </p:blipFill>
        <p:spPr bwMode="auto">
          <a:xfrm>
            <a:off x="9324425" y="219024"/>
            <a:ext cx="2759406" cy="606979"/>
          </a:xfrm>
          <a:prstGeom prst="rect">
            <a:avLst/>
          </a:prstGeom>
          <a:noFill/>
          <a:extLst>
            <a:ext uri="{909E8E84-426E-40DD-AFC4-6F175D3DCCD1}">
              <a14:hiddenFill xmlns:a14="http://schemas.microsoft.com/office/drawing/2010/main">
                <a:solidFill>
                  <a:srgbClr val="FFFFFF"/>
                </a:solidFill>
              </a14:hiddenFill>
            </a:ext>
          </a:extLst>
        </p:spPr>
      </p:pic>
      <p:pic>
        <p:nvPicPr>
          <p:cNvPr id="10" name="Grafik 9">
            <a:extLst>
              <a:ext uri="{FF2B5EF4-FFF2-40B4-BE49-F238E27FC236}">
                <a16:creationId xmlns:a16="http://schemas.microsoft.com/office/drawing/2014/main" id="{7DB9FF7E-307D-448F-9CF1-96299F30882B}"/>
              </a:ext>
            </a:extLst>
          </p:cNvPr>
          <p:cNvPicPr>
            <a:picLocks noChangeAspect="1"/>
          </p:cNvPicPr>
          <p:nvPr userDrawn="1"/>
        </p:nvPicPr>
        <p:blipFill>
          <a:blip r:embed="rId14" cstate="hqprint">
            <a:extLst>
              <a:ext uri="{28A0092B-C50C-407E-A947-70E740481C1C}">
                <a14:useLocalDpi xmlns:a14="http://schemas.microsoft.com/office/drawing/2010/main" val="0"/>
              </a:ext>
            </a:extLst>
          </a:blip>
          <a:stretch>
            <a:fillRect/>
          </a:stretch>
        </p:blipFill>
        <p:spPr>
          <a:xfrm>
            <a:off x="97061" y="108288"/>
            <a:ext cx="1603877" cy="801939"/>
          </a:xfrm>
          <a:prstGeom prst="rect">
            <a:avLst/>
          </a:prstGeom>
        </p:spPr>
      </p:pic>
      <p:pic>
        <p:nvPicPr>
          <p:cNvPr id="11" name="Grafik 10">
            <a:extLst>
              <a:ext uri="{FF2B5EF4-FFF2-40B4-BE49-F238E27FC236}">
                <a16:creationId xmlns:a16="http://schemas.microsoft.com/office/drawing/2014/main" id="{A993FD21-B4C7-4426-9B9B-A66754A97753}"/>
              </a:ext>
            </a:extLst>
          </p:cNvPr>
          <p:cNvPicPr>
            <a:picLocks noChangeAspect="1"/>
          </p:cNvPicPr>
          <p:nvPr userDrawn="1"/>
        </p:nvPicPr>
        <p:blipFill>
          <a:blip r:embed="rId15" cstate="hqprint">
            <a:extLst>
              <a:ext uri="{28A0092B-C50C-407E-A947-70E740481C1C}">
                <a14:useLocalDpi xmlns:a14="http://schemas.microsoft.com/office/drawing/2010/main" val="0"/>
              </a:ext>
            </a:extLst>
          </a:blip>
          <a:stretch>
            <a:fillRect/>
          </a:stretch>
        </p:blipFill>
        <p:spPr>
          <a:xfrm>
            <a:off x="11107366" y="6445533"/>
            <a:ext cx="1061484" cy="400384"/>
          </a:xfrm>
          <a:prstGeom prst="rect">
            <a:avLst/>
          </a:prstGeom>
        </p:spPr>
      </p:pic>
    </p:spTree>
    <p:extLst>
      <p:ext uri="{BB962C8B-B14F-4D97-AF65-F5344CB8AC3E}">
        <p14:creationId xmlns:p14="http://schemas.microsoft.com/office/powerpoint/2010/main" val="2136104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A281D-5183-4C63-854E-6181696B5E2E}"/>
              </a:ext>
            </a:extLst>
          </p:cNvPr>
          <p:cNvSpPr>
            <a:spLocks noGrp="1"/>
          </p:cNvSpPr>
          <p:nvPr>
            <p:ph type="ctrTitle"/>
          </p:nvPr>
        </p:nvSpPr>
        <p:spPr>
          <a:xfrm>
            <a:off x="122080" y="350564"/>
            <a:ext cx="9399872" cy="1189861"/>
          </a:xfrm>
        </p:spPr>
        <p:txBody>
          <a:bodyPr>
            <a:noAutofit/>
          </a:bodyPr>
          <a:lstStyle/>
          <a:p>
            <a:r>
              <a:rPr lang="en-US" sz="3600" dirty="0"/>
              <a:t>IDEAL-Game</a:t>
            </a:r>
            <a:endParaRPr lang="de-DE" sz="2400" dirty="0"/>
          </a:p>
        </p:txBody>
      </p:sp>
      <p:sp>
        <p:nvSpPr>
          <p:cNvPr id="3" name="Untertitel 2">
            <a:extLst>
              <a:ext uri="{FF2B5EF4-FFF2-40B4-BE49-F238E27FC236}">
                <a16:creationId xmlns:a16="http://schemas.microsoft.com/office/drawing/2014/main" id="{8536D969-76B8-473A-8FFA-2A1C0CD92E72}"/>
              </a:ext>
            </a:extLst>
          </p:cNvPr>
          <p:cNvSpPr>
            <a:spLocks noGrp="1"/>
          </p:cNvSpPr>
          <p:nvPr>
            <p:ph type="subTitle" idx="1"/>
          </p:nvPr>
        </p:nvSpPr>
        <p:spPr>
          <a:xfrm>
            <a:off x="115291" y="1865286"/>
            <a:ext cx="9144000" cy="2340953"/>
          </a:xfrm>
        </p:spPr>
        <p:txBody>
          <a:bodyPr>
            <a:normAutofit/>
          </a:bodyPr>
          <a:lstStyle/>
          <a:p>
            <a:r>
              <a:rPr lang="de-DE" dirty="0" err="1"/>
              <a:t>Idea</a:t>
            </a:r>
            <a:r>
              <a:rPr lang="de-DE" dirty="0"/>
              <a:t> </a:t>
            </a:r>
            <a:r>
              <a:rPr lang="de-DE" dirty="0" err="1"/>
              <a:t>for</a:t>
            </a:r>
            <a:r>
              <a:rPr lang="de-DE" dirty="0"/>
              <a:t> a </a:t>
            </a:r>
            <a:r>
              <a:rPr lang="de-DE" dirty="0" err="1"/>
              <a:t>Bridging</a:t>
            </a:r>
            <a:r>
              <a:rPr lang="de-DE" dirty="0"/>
              <a:t>-Mini-</a:t>
            </a:r>
            <a:r>
              <a:rPr lang="de-DE" dirty="0" err="1"/>
              <a:t>Serious</a:t>
            </a:r>
            <a:r>
              <a:rPr lang="de-DE" dirty="0"/>
              <a:t>-Game</a:t>
            </a:r>
            <a:br>
              <a:rPr lang="de-DE" dirty="0"/>
            </a:br>
            <a:r>
              <a:rPr lang="de-DE" dirty="0"/>
              <a:t>(Idee für Brücken-Mini-</a:t>
            </a:r>
            <a:r>
              <a:rPr lang="de-DE" dirty="0" err="1"/>
              <a:t>Serious</a:t>
            </a:r>
            <a:r>
              <a:rPr lang="de-DE" dirty="0"/>
              <a:t>-Game)</a:t>
            </a:r>
            <a:br>
              <a:rPr lang="de-DE" dirty="0"/>
            </a:br>
            <a:endParaRPr lang="de-DE" dirty="0"/>
          </a:p>
          <a:p>
            <a:r>
              <a:rPr lang="de-DE" sz="1800" dirty="0"/>
              <a:t>University Paderborn, Marc Beutner</a:t>
            </a:r>
            <a:br>
              <a:rPr lang="de-DE" sz="1800" dirty="0"/>
            </a:br>
            <a:endParaRPr lang="de-DE" sz="1800" dirty="0"/>
          </a:p>
        </p:txBody>
      </p:sp>
    </p:spTree>
    <p:extLst>
      <p:ext uri="{BB962C8B-B14F-4D97-AF65-F5344CB8AC3E}">
        <p14:creationId xmlns:p14="http://schemas.microsoft.com/office/powerpoint/2010/main" val="2566760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0F9F3B8-96F4-4B14-85E8-8784DE934B2E}"/>
              </a:ext>
            </a:extLst>
          </p:cNvPr>
          <p:cNvSpPr>
            <a:spLocks noGrp="1"/>
          </p:cNvSpPr>
          <p:nvPr>
            <p:ph type="sldNum" sz="quarter" idx="12"/>
          </p:nvPr>
        </p:nvSpPr>
        <p:spPr/>
        <p:txBody>
          <a:bodyPr/>
          <a:lstStyle/>
          <a:p>
            <a:fld id="{777D26D6-DC7F-46FA-BDB4-D2DE73D6DB2E}" type="slidenum">
              <a:rPr lang="de-DE" smtClean="0"/>
              <a:t>2</a:t>
            </a:fld>
            <a:endParaRPr lang="de-DE"/>
          </a:p>
        </p:txBody>
      </p:sp>
      <p:pic>
        <p:nvPicPr>
          <p:cNvPr id="3" name="Grafik 2">
            <a:extLst>
              <a:ext uri="{FF2B5EF4-FFF2-40B4-BE49-F238E27FC236}">
                <a16:creationId xmlns:a16="http://schemas.microsoft.com/office/drawing/2014/main" id="{86AA4E5D-03B7-4D74-A148-621B0F6F32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431" y="4693920"/>
            <a:ext cx="982920" cy="1447800"/>
          </a:xfrm>
          <a:prstGeom prst="rect">
            <a:avLst/>
          </a:prstGeom>
        </p:spPr>
      </p:pic>
      <p:sp>
        <p:nvSpPr>
          <p:cNvPr id="4" name="Flussdiagramm: Lochstreifen 3">
            <a:extLst>
              <a:ext uri="{FF2B5EF4-FFF2-40B4-BE49-F238E27FC236}">
                <a16:creationId xmlns:a16="http://schemas.microsoft.com/office/drawing/2014/main" id="{888057DA-AB9E-4503-AB8B-1945A28668AC}"/>
              </a:ext>
            </a:extLst>
          </p:cNvPr>
          <p:cNvSpPr/>
          <p:nvPr/>
        </p:nvSpPr>
        <p:spPr>
          <a:xfrm rot="7538394">
            <a:off x="2585607" y="2112137"/>
            <a:ext cx="6729028" cy="2421466"/>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142C69EE-DF70-4A1A-B0AB-FC9CA062604B}"/>
              </a:ext>
            </a:extLst>
          </p:cNvPr>
          <p:cNvSpPr txBox="1"/>
          <p:nvPr/>
        </p:nvSpPr>
        <p:spPr>
          <a:xfrm>
            <a:off x="8212667" y="321733"/>
            <a:ext cx="1337733" cy="369332"/>
          </a:xfrm>
          <a:prstGeom prst="rect">
            <a:avLst/>
          </a:prstGeom>
          <a:noFill/>
        </p:spPr>
        <p:txBody>
          <a:bodyPr wrap="square" rtlCol="0">
            <a:spAutoFit/>
          </a:bodyPr>
          <a:lstStyle/>
          <a:p>
            <a:r>
              <a:rPr lang="de-DE" b="1" dirty="0"/>
              <a:t>River</a:t>
            </a:r>
          </a:p>
        </p:txBody>
      </p:sp>
      <p:sp>
        <p:nvSpPr>
          <p:cNvPr id="6" name="Rechteck: obere Ecken abgerundet 5">
            <a:extLst>
              <a:ext uri="{FF2B5EF4-FFF2-40B4-BE49-F238E27FC236}">
                <a16:creationId xmlns:a16="http://schemas.microsoft.com/office/drawing/2014/main" id="{831456AD-AC52-48C7-99FB-35DDA8682680}"/>
              </a:ext>
            </a:extLst>
          </p:cNvPr>
          <p:cNvSpPr/>
          <p:nvPr/>
        </p:nvSpPr>
        <p:spPr>
          <a:xfrm>
            <a:off x="872431" y="2827867"/>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obere Ecken abgerundet 6">
            <a:extLst>
              <a:ext uri="{FF2B5EF4-FFF2-40B4-BE49-F238E27FC236}">
                <a16:creationId xmlns:a16="http://schemas.microsoft.com/office/drawing/2014/main" id="{6CD71AAE-E9BA-4C31-B8BB-47836CCA80CF}"/>
              </a:ext>
            </a:extLst>
          </p:cNvPr>
          <p:cNvSpPr/>
          <p:nvPr/>
        </p:nvSpPr>
        <p:spPr>
          <a:xfrm>
            <a:off x="1178187" y="1591734"/>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obere Ecken abgerundet 7">
            <a:extLst>
              <a:ext uri="{FF2B5EF4-FFF2-40B4-BE49-F238E27FC236}">
                <a16:creationId xmlns:a16="http://schemas.microsoft.com/office/drawing/2014/main" id="{DF17EDBC-A4C0-40E7-BE2F-BB5FD5F275E3}"/>
              </a:ext>
            </a:extLst>
          </p:cNvPr>
          <p:cNvSpPr/>
          <p:nvPr/>
        </p:nvSpPr>
        <p:spPr>
          <a:xfrm>
            <a:off x="615921" y="2231814"/>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obere Ecken abgerundet 8">
            <a:extLst>
              <a:ext uri="{FF2B5EF4-FFF2-40B4-BE49-F238E27FC236}">
                <a16:creationId xmlns:a16="http://schemas.microsoft.com/office/drawing/2014/main" id="{01ACF387-D308-4BB5-B96A-92DAE409B82E}"/>
              </a:ext>
            </a:extLst>
          </p:cNvPr>
          <p:cNvSpPr/>
          <p:nvPr/>
        </p:nvSpPr>
        <p:spPr>
          <a:xfrm>
            <a:off x="1996019" y="2897293"/>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obere Ecken abgerundet 9">
            <a:extLst>
              <a:ext uri="{FF2B5EF4-FFF2-40B4-BE49-F238E27FC236}">
                <a16:creationId xmlns:a16="http://schemas.microsoft.com/office/drawing/2014/main" id="{0B1064FE-C158-47B2-8356-2E1350CF62AE}"/>
              </a:ext>
            </a:extLst>
          </p:cNvPr>
          <p:cNvSpPr/>
          <p:nvPr/>
        </p:nvSpPr>
        <p:spPr>
          <a:xfrm>
            <a:off x="1618284" y="2218267"/>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8813A8B7-BED0-4654-A409-23CEB4B918F9}"/>
              </a:ext>
            </a:extLst>
          </p:cNvPr>
          <p:cNvSpPr txBox="1"/>
          <p:nvPr/>
        </p:nvSpPr>
        <p:spPr>
          <a:xfrm>
            <a:off x="1186484" y="832936"/>
            <a:ext cx="1337733" cy="369332"/>
          </a:xfrm>
          <a:prstGeom prst="rect">
            <a:avLst/>
          </a:prstGeom>
          <a:noFill/>
        </p:spPr>
        <p:txBody>
          <a:bodyPr wrap="square" rtlCol="0">
            <a:spAutoFit/>
          </a:bodyPr>
          <a:lstStyle/>
          <a:p>
            <a:r>
              <a:rPr lang="de-DE" b="1" dirty="0"/>
              <a:t>Stones</a:t>
            </a:r>
          </a:p>
        </p:txBody>
      </p:sp>
      <p:sp>
        <p:nvSpPr>
          <p:cNvPr id="12" name="Rechteck: obere Ecken abgerundet 11">
            <a:extLst>
              <a:ext uri="{FF2B5EF4-FFF2-40B4-BE49-F238E27FC236}">
                <a16:creationId xmlns:a16="http://schemas.microsoft.com/office/drawing/2014/main" id="{6414E21A-3D98-4167-8398-95B45136F571}"/>
              </a:ext>
            </a:extLst>
          </p:cNvPr>
          <p:cNvSpPr/>
          <p:nvPr/>
        </p:nvSpPr>
        <p:spPr>
          <a:xfrm>
            <a:off x="2584914" y="1989667"/>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obere Ecken abgerundet 12">
            <a:extLst>
              <a:ext uri="{FF2B5EF4-FFF2-40B4-BE49-F238E27FC236}">
                <a16:creationId xmlns:a16="http://schemas.microsoft.com/office/drawing/2014/main" id="{466DCF3A-8FD2-4129-86E7-949A1D1C3B85}"/>
              </a:ext>
            </a:extLst>
          </p:cNvPr>
          <p:cNvSpPr/>
          <p:nvPr/>
        </p:nvSpPr>
        <p:spPr>
          <a:xfrm>
            <a:off x="2916904" y="2602654"/>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obere Ecken abgerundet 13">
            <a:extLst>
              <a:ext uri="{FF2B5EF4-FFF2-40B4-BE49-F238E27FC236}">
                <a16:creationId xmlns:a16="http://schemas.microsoft.com/office/drawing/2014/main" id="{0032E04A-7F76-4BDB-AD4C-527AC65412E0}"/>
              </a:ext>
            </a:extLst>
          </p:cNvPr>
          <p:cNvSpPr/>
          <p:nvPr/>
        </p:nvSpPr>
        <p:spPr>
          <a:xfrm>
            <a:off x="2146802" y="1447801"/>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tangle 1">
            <a:extLst>
              <a:ext uri="{FF2B5EF4-FFF2-40B4-BE49-F238E27FC236}">
                <a16:creationId xmlns:a16="http://schemas.microsoft.com/office/drawing/2014/main" id="{800739E8-71BA-4FA9-A8E1-495F894C1D00}"/>
              </a:ext>
            </a:extLst>
          </p:cNvPr>
          <p:cNvSpPr>
            <a:spLocks noChangeArrowheads="1"/>
          </p:cNvSpPr>
          <p:nvPr/>
        </p:nvSpPr>
        <p:spPr bwMode="auto">
          <a:xfrm>
            <a:off x="7179733" y="2931160"/>
            <a:ext cx="4741333"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a:ln>
                  <a:noFill/>
                </a:ln>
                <a:solidFill>
                  <a:schemeClr val="tx1"/>
                </a:solidFill>
                <a:effectLst/>
                <a:latin typeface="Arial Unicode MS"/>
              </a:rPr>
              <a:t>The </a:t>
            </a:r>
            <a:r>
              <a:rPr kumimoji="0" lang="de-DE" altLang="de-DE" sz="1400" b="1" i="0" u="none" strike="noStrike" cap="none" normalizeH="0" baseline="0" dirty="0" err="1">
                <a:ln>
                  <a:noFill/>
                </a:ln>
                <a:solidFill>
                  <a:schemeClr val="tx1"/>
                </a:solidFill>
                <a:effectLst/>
                <a:latin typeface="Arial Unicode MS"/>
              </a:rPr>
              <a:t>steps</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of</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the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process</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are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entered</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by</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the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teacher</a:t>
            </a:r>
            <a:r>
              <a:rPr kumimoji="0" lang="de-DE" altLang="de-DE" sz="1400" b="1" i="0" u="none" strike="noStrike" cap="none" normalizeH="0" baseline="0" dirty="0">
                <a:ln>
                  <a:noFill/>
                </a:ln>
                <a:solidFill>
                  <a:schemeClr val="tx1"/>
                </a:solidFill>
                <a:effectLst/>
                <a:latin typeface="Arial Unicode MS"/>
              </a:rPr>
              <a:t>. </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400" b="1" dirty="0">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err="1">
                <a:ln>
                  <a:noFill/>
                </a:ln>
                <a:solidFill>
                  <a:schemeClr val="tx1"/>
                </a:solidFill>
                <a:effectLst/>
                <a:latin typeface="Arial Unicode MS"/>
              </a:rPr>
              <a:t>Each</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stone</a:t>
            </a:r>
            <a:r>
              <a:rPr kumimoji="0" lang="de-DE" altLang="de-DE" sz="1400" b="1" i="0" u="none" strike="noStrike" cap="none" normalizeH="0" baseline="0" dirty="0">
                <a:ln>
                  <a:noFill/>
                </a:ln>
                <a:solidFill>
                  <a:schemeClr val="tx1"/>
                </a:solidFill>
                <a:effectLst/>
                <a:latin typeface="Arial Unicode MS"/>
              </a:rPr>
              <a:t> stands </a:t>
            </a:r>
            <a:r>
              <a:rPr kumimoji="0" lang="de-DE" altLang="de-DE" sz="1400" b="1" i="0" u="none" strike="noStrike" cap="none" normalizeH="0" baseline="0" dirty="0" err="1">
                <a:ln>
                  <a:noFill/>
                </a:ln>
                <a:solidFill>
                  <a:schemeClr val="tx1"/>
                </a:solidFill>
                <a:effectLst/>
                <a:latin typeface="Arial Unicode MS"/>
              </a:rPr>
              <a:t>for</a:t>
            </a:r>
            <a:r>
              <a:rPr kumimoji="0" lang="de-DE" altLang="de-DE" sz="1400" b="1" i="0" u="none" strike="noStrike" cap="none" normalizeH="0" baseline="0" dirty="0">
                <a:ln>
                  <a:noFill/>
                </a:ln>
                <a:solidFill>
                  <a:schemeClr val="tx1"/>
                </a:solidFill>
                <a:effectLst/>
                <a:latin typeface="Arial Unicode MS"/>
              </a:rPr>
              <a:t> a </a:t>
            </a:r>
            <a:r>
              <a:rPr kumimoji="0" lang="de-DE" altLang="de-DE" sz="1400" b="1" i="0" u="none" strike="noStrike" cap="none" normalizeH="0" baseline="0" dirty="0" err="1">
                <a:ln>
                  <a:noFill/>
                </a:ln>
                <a:solidFill>
                  <a:schemeClr val="tx1"/>
                </a:solidFill>
                <a:effectLst/>
                <a:latin typeface="Arial Unicode MS"/>
              </a:rPr>
              <a:t>project</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step</a:t>
            </a:r>
            <a:br>
              <a:rPr lang="de-DE" altLang="de-DE" sz="1400" b="1" dirty="0">
                <a:latin typeface="Arial Unicode MS"/>
              </a:rPr>
            </a:br>
            <a:r>
              <a:rPr kumimoji="0" lang="de-DE" altLang="de-DE" sz="1400" b="1" i="0" u="none" strike="noStrike" cap="none" normalizeH="0" baseline="0" dirty="0">
                <a:ln>
                  <a:noFill/>
                </a:ln>
                <a:solidFill>
                  <a:schemeClr val="tx1"/>
                </a:solidFill>
                <a:effectLst/>
                <a:latin typeface="Arial Unicode MS"/>
              </a:rPr>
              <a:t>(</a:t>
            </a:r>
            <a:r>
              <a:rPr kumimoji="0" lang="de-DE" altLang="de-DE" sz="1400" b="1" i="0" u="none" strike="noStrike" cap="none" normalizeH="0" baseline="0" dirty="0" err="1">
                <a:ln>
                  <a:noFill/>
                </a:ln>
                <a:solidFill>
                  <a:schemeClr val="tx1"/>
                </a:solidFill>
                <a:effectLst/>
                <a:latin typeface="Arial Unicode MS"/>
              </a:rPr>
              <a:t>the</a:t>
            </a:r>
            <a:r>
              <a:rPr kumimoji="0" lang="de-DE" altLang="de-DE" sz="1400" b="1" i="0" u="none" strike="noStrike" cap="none" normalizeH="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step</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is</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written</a:t>
            </a:r>
            <a:r>
              <a:rPr kumimoji="0" lang="de-DE" altLang="de-DE" sz="1400" b="1" i="0" u="none" strike="noStrike" cap="none" normalizeH="0" baseline="0" dirty="0">
                <a:ln>
                  <a:noFill/>
                </a:ln>
                <a:solidFill>
                  <a:schemeClr val="tx1"/>
                </a:solidFill>
                <a:effectLst/>
                <a:latin typeface="Arial Unicode MS"/>
              </a:rPr>
              <a:t> on </a:t>
            </a:r>
            <a:r>
              <a:rPr kumimoji="0" lang="de-DE" altLang="de-DE" sz="1400" b="1" i="0" u="none" strike="noStrike" cap="none" normalizeH="0" baseline="0" dirty="0" err="1">
                <a:ln>
                  <a:noFill/>
                </a:ln>
                <a:solidFill>
                  <a:schemeClr val="tx1"/>
                </a:solidFill>
                <a:effectLst/>
                <a:latin typeface="Arial Unicode MS"/>
              </a:rPr>
              <a:t>the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stone</a:t>
            </a:r>
            <a:r>
              <a:rPr kumimoji="0" lang="de-DE" altLang="de-DE" sz="1400" b="1" i="0" u="none" strike="noStrike" cap="none" normalizeH="0" baseline="0" dirty="0">
                <a:ln>
                  <a:noFill/>
                </a:ln>
                <a:solidFill>
                  <a:schemeClr val="tx1"/>
                </a:solidFill>
                <a:effectLst/>
                <a:latin typeface="Arial Unicode MS"/>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400" b="1" i="0" u="none" strike="noStrike" cap="none" normalizeH="0" baseline="0" dirty="0">
                <a:ln>
                  <a:noFill/>
                </a:ln>
                <a:solidFill>
                  <a:schemeClr val="tx1"/>
                </a:solidFill>
                <a:effectLst/>
                <a:latin typeface="Arial Unicode MS"/>
              </a:rPr>
            </a:br>
            <a:r>
              <a:rPr kumimoji="0" lang="de-DE" altLang="de-DE" sz="1400" b="1" i="0" u="none" strike="noStrike" cap="none" normalizeH="0" baseline="0" dirty="0">
                <a:ln>
                  <a:noFill/>
                </a:ln>
                <a:solidFill>
                  <a:schemeClr val="tx1"/>
                </a:solidFill>
                <a:effectLst/>
                <a:latin typeface="Arial Unicode MS"/>
              </a:rPr>
              <a:t>A </a:t>
            </a:r>
            <a:r>
              <a:rPr kumimoji="0" lang="de-DE" altLang="de-DE" sz="1400" b="1" i="0" u="none" strike="noStrike" cap="none" normalizeH="0" baseline="0" dirty="0" err="1">
                <a:ln>
                  <a:noFill/>
                </a:ln>
                <a:solidFill>
                  <a:schemeClr val="tx1"/>
                </a:solidFill>
                <a:effectLst/>
                <a:latin typeface="Arial Unicode MS"/>
              </a:rPr>
              <a:t>bridge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over</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the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river</a:t>
            </a:r>
            <a:r>
              <a:rPr kumimoji="0" lang="de-DE" altLang="de-DE" sz="1400" b="1" i="0" u="none" strike="noStrike" cap="none" normalizeH="0" baseline="0" dirty="0">
                <a:ln>
                  <a:noFill/>
                </a:ln>
                <a:solidFill>
                  <a:schemeClr val="tx1"/>
                </a:solidFill>
                <a:effectLst/>
                <a:latin typeface="Arial Unicode MS"/>
              </a:rPr>
              <a:t> must </a:t>
            </a:r>
            <a:r>
              <a:rPr kumimoji="0" lang="de-DE" altLang="de-DE" sz="1400" b="1" i="0" u="none" strike="noStrike" cap="none" normalizeH="0" baseline="0" dirty="0" err="1">
                <a:ln>
                  <a:noFill/>
                </a:ln>
                <a:solidFill>
                  <a:schemeClr val="tx1"/>
                </a:solidFill>
                <a:effectLst/>
                <a:latin typeface="Arial Unicode MS"/>
              </a:rPr>
              <a:t>be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built</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from</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the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stones</a:t>
            </a:r>
            <a:r>
              <a:rPr kumimoji="0" lang="de-DE" altLang="de-DE" sz="1400" b="1" i="0" u="none" strike="noStrike" cap="none" normalizeH="0" baseline="0" dirty="0">
                <a:ln>
                  <a:noFill/>
                </a:ln>
                <a:solidFill>
                  <a:schemeClr val="tx1"/>
                </a:solidFill>
                <a:effectLst/>
                <a:latin typeface="Arial Unicode MS"/>
              </a:rPr>
              <a:t> in </a:t>
            </a:r>
            <a:r>
              <a:rPr kumimoji="0" lang="de-DE" altLang="de-DE" sz="1400" b="1" i="0" u="none" strike="noStrike" cap="none" normalizeH="0" baseline="0" dirty="0" err="1">
                <a:ln>
                  <a:noFill/>
                </a:ln>
                <a:solidFill>
                  <a:schemeClr val="tx1"/>
                </a:solidFill>
                <a:effectLst/>
                <a:latin typeface="Arial Unicode MS"/>
              </a:rPr>
              <a:t>the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order</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of</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the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steps</a:t>
            </a:r>
            <a:r>
              <a:rPr kumimoji="0" lang="de-DE" altLang="de-DE" sz="1400" b="1" i="0" u="none" strike="noStrike" cap="none" normalizeH="0" baseline="0" dirty="0">
                <a:ln>
                  <a:noFill/>
                </a:ln>
                <a:solidFill>
                  <a:schemeClr val="tx1"/>
                </a:solidFill>
                <a:effectLst/>
                <a:latin typeface="Arial Unicode MS"/>
              </a:rPr>
              <a:t>.</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400" b="1" dirty="0">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a:ln>
                  <a:noFill/>
                </a:ln>
                <a:solidFill>
                  <a:schemeClr val="tx1"/>
                </a:solidFill>
                <a:effectLst/>
                <a:latin typeface="Arial Unicode MS"/>
              </a:rPr>
              <a:t>Person </a:t>
            </a:r>
            <a:r>
              <a:rPr kumimoji="0" lang="de-DE" altLang="de-DE" sz="1400" b="1" i="0" u="none" strike="noStrike" cap="none" normalizeH="0" baseline="0" dirty="0" err="1">
                <a:ln>
                  <a:noFill/>
                </a:ln>
                <a:solidFill>
                  <a:schemeClr val="tx1"/>
                </a:solidFill>
                <a:effectLst/>
                <a:latin typeface="Arial Unicode MS"/>
              </a:rPr>
              <a:t>walks</a:t>
            </a:r>
            <a:r>
              <a:rPr kumimoji="0" lang="de-DE" altLang="de-DE" sz="1400" b="1" i="0" u="none" strike="noStrike" cap="none" normalizeH="0" baseline="0" dirty="0">
                <a:ln>
                  <a:noFill/>
                </a:ln>
                <a:solidFill>
                  <a:schemeClr val="tx1"/>
                </a:solidFill>
                <a:effectLst/>
                <a:latin typeface="Arial Unicode MS"/>
              </a:rPr>
              <a:t> to </a:t>
            </a:r>
            <a:r>
              <a:rPr kumimoji="0" lang="de-DE" altLang="de-DE" sz="1400" b="1" i="0" u="none" strike="noStrike" cap="none" normalizeH="0" baseline="0" dirty="0" err="1">
                <a:ln>
                  <a:noFill/>
                </a:ln>
                <a:solidFill>
                  <a:schemeClr val="tx1"/>
                </a:solidFill>
                <a:effectLst/>
                <a:latin typeface="Arial Unicode MS"/>
              </a:rPr>
              <a:t>stones</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chooses</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one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carries</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it</a:t>
            </a:r>
            <a:r>
              <a:rPr kumimoji="0" lang="de-DE" altLang="de-DE" sz="1400" b="1" i="0" u="none" strike="noStrike" cap="none" normalizeH="0" baseline="0" dirty="0">
                <a:ln>
                  <a:noFill/>
                </a:ln>
                <a:solidFill>
                  <a:schemeClr val="tx1"/>
                </a:solidFill>
                <a:effectLst/>
                <a:latin typeface="Arial Unicode MS"/>
              </a:rPr>
              <a:t> to </a:t>
            </a:r>
            <a:r>
              <a:rPr kumimoji="0" lang="de-DE" altLang="de-DE" sz="1400" b="1" i="0" u="none" strike="noStrike" cap="none" normalizeH="0" baseline="0" dirty="0" err="1">
                <a:ln>
                  <a:noFill/>
                </a:ln>
                <a:solidFill>
                  <a:schemeClr val="tx1"/>
                </a:solidFill>
                <a:effectLst/>
                <a:latin typeface="Arial Unicode MS"/>
              </a:rPr>
              <a:t>the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river</a:t>
            </a:r>
            <a:r>
              <a:rPr kumimoji="0" lang="de-DE" altLang="de-DE" sz="1400" b="1" i="0" u="none" strike="noStrike" cap="none" normalizeH="0" baseline="0" dirty="0">
                <a:ln>
                  <a:noFill/>
                </a:ln>
                <a:solidFill>
                  <a:schemeClr val="tx1"/>
                </a:solidFill>
                <a:effectLst/>
                <a:latin typeface="Arial Unicode MS"/>
              </a:rPr>
              <a:t>, etc.</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400" b="1" dirty="0">
              <a:latin typeface="Arial Unicode M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400" b="1" i="0" u="none" strike="noStrike" cap="none" normalizeH="0" baseline="0" dirty="0">
                <a:ln>
                  <a:noFill/>
                </a:ln>
                <a:solidFill>
                  <a:schemeClr val="tx1"/>
                </a:solidFill>
                <a:effectLst/>
                <a:latin typeface="Arial Unicode MS"/>
              </a:rPr>
              <a:t>System </a:t>
            </a:r>
            <a:r>
              <a:rPr kumimoji="0" lang="de-DE" altLang="de-DE" sz="1400" b="1" i="0" u="none" strike="noStrike" cap="none" normalizeH="0" baseline="0" dirty="0" err="1">
                <a:ln>
                  <a:noFill/>
                </a:ln>
                <a:solidFill>
                  <a:schemeClr val="tx1"/>
                </a:solidFill>
                <a:effectLst/>
                <a:latin typeface="Arial Unicode MS"/>
              </a:rPr>
              <a:t>provides</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feedback</a:t>
            </a:r>
            <a:r>
              <a:rPr kumimoji="0" lang="de-DE" altLang="de-DE" sz="1400" b="1" i="0" u="none" strike="noStrike" cap="none" normalizeH="0" baseline="0" dirty="0">
                <a:ln>
                  <a:noFill/>
                </a:ln>
                <a:solidFill>
                  <a:schemeClr val="tx1"/>
                </a:solidFill>
                <a:effectLst/>
                <a:latin typeface="Arial Unicode MS"/>
              </a:rPr>
              <a:t> to </a:t>
            </a:r>
            <a:r>
              <a:rPr kumimoji="0" lang="de-DE" altLang="de-DE" sz="1400" b="1" i="0" u="none" strike="noStrike" cap="none" normalizeH="0" baseline="0" dirty="0" err="1">
                <a:ln>
                  <a:noFill/>
                </a:ln>
                <a:solidFill>
                  <a:schemeClr val="tx1"/>
                </a:solidFill>
                <a:effectLst/>
                <a:latin typeface="Arial Unicode MS"/>
              </a:rPr>
              <a:t>confirm</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the</a:t>
            </a:r>
            <a:r>
              <a:rPr kumimoji="0" lang="de-DE" altLang="de-DE" sz="1400" b="1" i="0" u="none" strike="noStrike" cap="none" normalizeH="0" baseline="0" dirty="0">
                <a:ln>
                  <a:noFill/>
                </a:ln>
                <a:solidFill>
                  <a:schemeClr val="tx1"/>
                </a:solidFill>
                <a:effectLst/>
                <a:latin typeface="Arial Unicode MS"/>
              </a:rPr>
              <a:t> </a:t>
            </a:r>
            <a:r>
              <a:rPr kumimoji="0" lang="de-DE" altLang="de-DE" sz="1400" b="1" i="0" u="none" strike="noStrike" cap="none" normalizeH="0" baseline="0" dirty="0" err="1">
                <a:ln>
                  <a:noFill/>
                </a:ln>
                <a:solidFill>
                  <a:schemeClr val="tx1"/>
                </a:solidFill>
                <a:effectLst/>
                <a:latin typeface="Arial Unicode MS"/>
              </a:rPr>
              <a:t>sequence</a:t>
            </a:r>
            <a:endParaRPr kumimoji="0" lang="de-DE" altLang="de-DE" sz="1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4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7562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0F9F3B8-96F4-4B14-85E8-8784DE934B2E}"/>
              </a:ext>
            </a:extLst>
          </p:cNvPr>
          <p:cNvSpPr>
            <a:spLocks noGrp="1"/>
          </p:cNvSpPr>
          <p:nvPr>
            <p:ph type="sldNum" sz="quarter" idx="12"/>
          </p:nvPr>
        </p:nvSpPr>
        <p:spPr/>
        <p:txBody>
          <a:bodyPr/>
          <a:lstStyle/>
          <a:p>
            <a:fld id="{777D26D6-DC7F-46FA-BDB4-D2DE73D6DB2E}" type="slidenum">
              <a:rPr lang="de-DE" smtClean="0"/>
              <a:t>3</a:t>
            </a:fld>
            <a:endParaRPr lang="de-DE"/>
          </a:p>
        </p:txBody>
      </p:sp>
      <p:pic>
        <p:nvPicPr>
          <p:cNvPr id="3" name="Grafik 2">
            <a:extLst>
              <a:ext uri="{FF2B5EF4-FFF2-40B4-BE49-F238E27FC236}">
                <a16:creationId xmlns:a16="http://schemas.microsoft.com/office/drawing/2014/main" id="{86AA4E5D-03B7-4D74-A148-621B0F6F32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431" y="4693920"/>
            <a:ext cx="982920" cy="1447800"/>
          </a:xfrm>
          <a:prstGeom prst="rect">
            <a:avLst/>
          </a:prstGeom>
        </p:spPr>
      </p:pic>
      <p:sp>
        <p:nvSpPr>
          <p:cNvPr id="4" name="Flussdiagramm: Lochstreifen 3">
            <a:extLst>
              <a:ext uri="{FF2B5EF4-FFF2-40B4-BE49-F238E27FC236}">
                <a16:creationId xmlns:a16="http://schemas.microsoft.com/office/drawing/2014/main" id="{888057DA-AB9E-4503-AB8B-1945A28668AC}"/>
              </a:ext>
            </a:extLst>
          </p:cNvPr>
          <p:cNvSpPr/>
          <p:nvPr/>
        </p:nvSpPr>
        <p:spPr>
          <a:xfrm rot="7538394">
            <a:off x="2585607" y="2112137"/>
            <a:ext cx="6729028" cy="2421466"/>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142C69EE-DF70-4A1A-B0AB-FC9CA062604B}"/>
              </a:ext>
            </a:extLst>
          </p:cNvPr>
          <p:cNvSpPr txBox="1"/>
          <p:nvPr/>
        </p:nvSpPr>
        <p:spPr>
          <a:xfrm>
            <a:off x="8212667" y="321733"/>
            <a:ext cx="1337733" cy="369332"/>
          </a:xfrm>
          <a:prstGeom prst="rect">
            <a:avLst/>
          </a:prstGeom>
          <a:noFill/>
        </p:spPr>
        <p:txBody>
          <a:bodyPr wrap="square" rtlCol="0">
            <a:spAutoFit/>
          </a:bodyPr>
          <a:lstStyle/>
          <a:p>
            <a:r>
              <a:rPr lang="de-DE" b="1" dirty="0"/>
              <a:t>River</a:t>
            </a:r>
          </a:p>
        </p:txBody>
      </p:sp>
      <p:sp>
        <p:nvSpPr>
          <p:cNvPr id="16" name="Rechteck: obere Ecken abgerundet 15">
            <a:extLst>
              <a:ext uri="{FF2B5EF4-FFF2-40B4-BE49-F238E27FC236}">
                <a16:creationId xmlns:a16="http://schemas.microsoft.com/office/drawing/2014/main" id="{545A372F-CCB4-4891-A5D8-F37A7AA2646E}"/>
              </a:ext>
            </a:extLst>
          </p:cNvPr>
          <p:cNvSpPr/>
          <p:nvPr/>
        </p:nvSpPr>
        <p:spPr>
          <a:xfrm>
            <a:off x="6234319" y="2542280"/>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obere Ecken abgerundet 16">
            <a:extLst>
              <a:ext uri="{FF2B5EF4-FFF2-40B4-BE49-F238E27FC236}">
                <a16:creationId xmlns:a16="http://schemas.microsoft.com/office/drawing/2014/main" id="{B75CA175-4BBC-4E8D-A9B0-6D8279DA6622}"/>
              </a:ext>
            </a:extLst>
          </p:cNvPr>
          <p:cNvSpPr/>
          <p:nvPr/>
        </p:nvSpPr>
        <p:spPr>
          <a:xfrm>
            <a:off x="3788662" y="3021169"/>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obere Ecken abgerundet 17">
            <a:extLst>
              <a:ext uri="{FF2B5EF4-FFF2-40B4-BE49-F238E27FC236}">
                <a16:creationId xmlns:a16="http://schemas.microsoft.com/office/drawing/2014/main" id="{355C1CBF-663C-4571-BC95-E1AD537CFA09}"/>
              </a:ext>
            </a:extLst>
          </p:cNvPr>
          <p:cNvSpPr/>
          <p:nvPr/>
        </p:nvSpPr>
        <p:spPr>
          <a:xfrm>
            <a:off x="5117804" y="2160694"/>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obere Ecken abgerundet 18">
            <a:extLst>
              <a:ext uri="{FF2B5EF4-FFF2-40B4-BE49-F238E27FC236}">
                <a16:creationId xmlns:a16="http://schemas.microsoft.com/office/drawing/2014/main" id="{3068EB29-E468-44DF-9BA5-84CD46A5F548}"/>
              </a:ext>
            </a:extLst>
          </p:cNvPr>
          <p:cNvSpPr/>
          <p:nvPr/>
        </p:nvSpPr>
        <p:spPr>
          <a:xfrm>
            <a:off x="4689830" y="2460414"/>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obere Ecken abgerundet 19">
            <a:extLst>
              <a:ext uri="{FF2B5EF4-FFF2-40B4-BE49-F238E27FC236}">
                <a16:creationId xmlns:a16="http://schemas.microsoft.com/office/drawing/2014/main" id="{7AC07906-D54F-4758-9D2D-78D5983090FD}"/>
              </a:ext>
            </a:extLst>
          </p:cNvPr>
          <p:cNvSpPr/>
          <p:nvPr/>
        </p:nvSpPr>
        <p:spPr>
          <a:xfrm>
            <a:off x="4173713" y="2712459"/>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DD81EDC8-7191-4E7C-B4D1-5E99538C5948}"/>
              </a:ext>
            </a:extLst>
          </p:cNvPr>
          <p:cNvSpPr txBox="1"/>
          <p:nvPr/>
        </p:nvSpPr>
        <p:spPr>
          <a:xfrm>
            <a:off x="2893103" y="2389294"/>
            <a:ext cx="1337733" cy="646331"/>
          </a:xfrm>
          <a:prstGeom prst="rect">
            <a:avLst/>
          </a:prstGeom>
          <a:noFill/>
        </p:spPr>
        <p:txBody>
          <a:bodyPr wrap="square" rtlCol="0">
            <a:spAutoFit/>
          </a:bodyPr>
          <a:lstStyle/>
          <a:p>
            <a:r>
              <a:rPr lang="de-DE" b="1" dirty="0"/>
              <a:t>Bridge </a:t>
            </a:r>
            <a:r>
              <a:rPr lang="de-DE" b="1" dirty="0" err="1"/>
              <a:t>build</a:t>
            </a:r>
            <a:r>
              <a:rPr lang="de-DE" b="1" dirty="0"/>
              <a:t> </a:t>
            </a:r>
            <a:r>
              <a:rPr lang="de-DE" b="1" dirty="0" err="1"/>
              <a:t>by</a:t>
            </a:r>
            <a:r>
              <a:rPr lang="de-DE" b="1" dirty="0"/>
              <a:t> Stones</a:t>
            </a:r>
          </a:p>
        </p:txBody>
      </p:sp>
      <p:sp>
        <p:nvSpPr>
          <p:cNvPr id="22" name="Rechteck: obere Ecken abgerundet 21">
            <a:extLst>
              <a:ext uri="{FF2B5EF4-FFF2-40B4-BE49-F238E27FC236}">
                <a16:creationId xmlns:a16="http://schemas.microsoft.com/office/drawing/2014/main" id="{77B80346-8D5C-42D9-9514-65B0F2F3A346}"/>
              </a:ext>
            </a:extLst>
          </p:cNvPr>
          <p:cNvSpPr/>
          <p:nvPr/>
        </p:nvSpPr>
        <p:spPr>
          <a:xfrm>
            <a:off x="6562247" y="2917614"/>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obere Ecken abgerundet 22">
            <a:extLst>
              <a:ext uri="{FF2B5EF4-FFF2-40B4-BE49-F238E27FC236}">
                <a16:creationId xmlns:a16="http://schemas.microsoft.com/office/drawing/2014/main" id="{8DE9D563-399D-4A3C-899F-53FA682E9627}"/>
              </a:ext>
            </a:extLst>
          </p:cNvPr>
          <p:cNvSpPr/>
          <p:nvPr/>
        </p:nvSpPr>
        <p:spPr>
          <a:xfrm>
            <a:off x="7006568" y="3224370"/>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obere Ecken abgerundet 23">
            <a:extLst>
              <a:ext uri="{FF2B5EF4-FFF2-40B4-BE49-F238E27FC236}">
                <a16:creationId xmlns:a16="http://schemas.microsoft.com/office/drawing/2014/main" id="{1BA3DAC8-9C3A-4E24-9CD9-33033A0652BF}"/>
              </a:ext>
            </a:extLst>
          </p:cNvPr>
          <p:cNvSpPr/>
          <p:nvPr/>
        </p:nvSpPr>
        <p:spPr>
          <a:xfrm>
            <a:off x="5763103" y="2310554"/>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obere Ecken abgerundet 24">
            <a:extLst>
              <a:ext uri="{FF2B5EF4-FFF2-40B4-BE49-F238E27FC236}">
                <a16:creationId xmlns:a16="http://schemas.microsoft.com/office/drawing/2014/main" id="{BCF6A170-AB75-4191-9F4C-04F701FD0D18}"/>
              </a:ext>
            </a:extLst>
          </p:cNvPr>
          <p:cNvSpPr/>
          <p:nvPr/>
        </p:nvSpPr>
        <p:spPr>
          <a:xfrm>
            <a:off x="3380150" y="3318934"/>
            <a:ext cx="770102" cy="457200"/>
          </a:xfrm>
          <a:prstGeom prst="round2Same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0279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04AC25A8-477A-4CFC-AD6B-DA112F8CF816}"/>
              </a:ext>
            </a:extLst>
          </p:cNvPr>
          <p:cNvSpPr txBox="1">
            <a:spLocks noChangeArrowheads="1"/>
          </p:cNvSpPr>
          <p:nvPr/>
        </p:nvSpPr>
        <p:spPr bwMode="auto">
          <a:xfrm>
            <a:off x="648792" y="1418693"/>
            <a:ext cx="6761018"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algn="ctr" eaLnBrk="0" fontAlgn="base" hangingPunct="0">
              <a:spcBef>
                <a:spcPct val="0"/>
              </a:spcBef>
              <a:spcAft>
                <a:spcPct val="0"/>
              </a:spcAft>
            </a:pPr>
            <a:r>
              <a:rPr lang="en-US" altLang="de-DE" sz="4400" dirty="0">
                <a:latin typeface="Bahnschrift" panose="020B0502040204020203" pitchFamily="34" charset="0"/>
              </a:rPr>
              <a:t>Thank you very much for </a:t>
            </a:r>
          </a:p>
          <a:p>
            <a:pPr lvl="0" algn="ctr" eaLnBrk="0" fontAlgn="base" hangingPunct="0">
              <a:spcBef>
                <a:spcPct val="0"/>
              </a:spcBef>
              <a:spcAft>
                <a:spcPct val="0"/>
              </a:spcAft>
            </a:pPr>
            <a:r>
              <a:rPr lang="en-US" altLang="de-DE" sz="4400" dirty="0">
                <a:latin typeface="Bahnschrift" panose="020B0502040204020203" pitchFamily="34" charset="0"/>
              </a:rPr>
              <a:t>your attention!</a:t>
            </a:r>
            <a:endParaRPr kumimoji="0" lang="en-US" altLang="de-DE" sz="4400" i="0" u="none" strike="noStrike" cap="none" normalizeH="0" baseline="0" dirty="0">
              <a:ln>
                <a:noFill/>
              </a:ln>
              <a:effectLst/>
              <a:latin typeface="Bahnschrift" panose="020B0502040204020203" pitchFamily="34" charset="0"/>
            </a:endParaRPr>
          </a:p>
        </p:txBody>
      </p:sp>
    </p:spTree>
    <p:extLst>
      <p:ext uri="{BB962C8B-B14F-4D97-AF65-F5344CB8AC3E}">
        <p14:creationId xmlns:p14="http://schemas.microsoft.com/office/powerpoint/2010/main" val="27714513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Words>
  <Application>Microsoft Office PowerPoint</Application>
  <PresentationFormat>Breitbild</PresentationFormat>
  <Paragraphs>19</Paragraphs>
  <Slides>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vt:i4>
      </vt:variant>
    </vt:vector>
  </HeadingPairs>
  <TitlesOfParts>
    <vt:vector size="10" baseType="lpstr">
      <vt:lpstr>Arial</vt:lpstr>
      <vt:lpstr>Arial Unicode MS</vt:lpstr>
      <vt:lpstr>Bahnschrift</vt:lpstr>
      <vt:lpstr>Calibri</vt:lpstr>
      <vt:lpstr>Calibri Light</vt:lpstr>
      <vt:lpstr>Office</vt:lpstr>
      <vt:lpstr>IDEAL-Game</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Marc Beutner</dc:creator>
  <cp:lastModifiedBy>Marc Beutner</cp:lastModifiedBy>
  <cp:revision>168</cp:revision>
  <dcterms:created xsi:type="dcterms:W3CDTF">2019-04-24T06:36:27Z</dcterms:created>
  <dcterms:modified xsi:type="dcterms:W3CDTF">2021-08-26T13:34:08Z</dcterms:modified>
</cp:coreProperties>
</file>