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91" r:id="rId2"/>
    <p:sldId id="300" r:id="rId3"/>
    <p:sldId id="301" r:id="rId4"/>
    <p:sldId id="299" r:id="rId5"/>
    <p:sldId id="293"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3CC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82641" autoAdjust="0"/>
  </p:normalViewPr>
  <p:slideViewPr>
    <p:cSldViewPr snapToGrid="0">
      <p:cViewPr varScale="1">
        <p:scale>
          <a:sx n="94" d="100"/>
          <a:sy n="94" d="100"/>
        </p:scale>
        <p:origin x="116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C2587C-2E83-43CA-8AC8-2B5C83DE8702}" type="datetimeFigureOut">
              <a:rPr lang="de-DE" smtClean="0"/>
              <a:t>25.11.2022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BCAC1F-F65C-44BE-B486-B7BCE5AD85B3}" type="slidenum">
              <a:rPr lang="de-DE" smtClean="0"/>
              <a:t>‹Nr.›</a:t>
            </a:fld>
            <a:endParaRPr lang="de-DE"/>
          </a:p>
        </p:txBody>
      </p:sp>
    </p:spTree>
    <p:extLst>
      <p:ext uri="{BB962C8B-B14F-4D97-AF65-F5344CB8AC3E}">
        <p14:creationId xmlns:p14="http://schemas.microsoft.com/office/powerpoint/2010/main" val="2348379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last but not least, a few pieces of administrative information. </a:t>
            </a:r>
          </a:p>
        </p:txBody>
      </p:sp>
      <p:sp>
        <p:nvSpPr>
          <p:cNvPr id="4" name="Foliennummernplatzhalter 3"/>
          <p:cNvSpPr>
            <a:spLocks noGrp="1"/>
          </p:cNvSpPr>
          <p:nvPr>
            <p:ph type="sldNum" sz="quarter" idx="5"/>
          </p:nvPr>
        </p:nvSpPr>
        <p:spPr/>
        <p:txBody>
          <a:bodyPr/>
          <a:lstStyle/>
          <a:p>
            <a:fld id="{27BCAC1F-F65C-44BE-B486-B7BCE5AD85B3}" type="slidenum">
              <a:rPr lang="de-DE" smtClean="0"/>
              <a:t>2</a:t>
            </a:fld>
            <a:endParaRPr lang="de-DE"/>
          </a:p>
        </p:txBody>
      </p:sp>
    </p:spTree>
    <p:extLst>
      <p:ext uri="{BB962C8B-B14F-4D97-AF65-F5344CB8AC3E}">
        <p14:creationId xmlns:p14="http://schemas.microsoft.com/office/powerpoint/2010/main" val="2981727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dirty="0"/>
              <a:t>As you already know, we have to submit the Interim Report by 15 July. For this reason we need the timesheets from January to the end of July 2022 from you as well as the travel cost records of the third and fourth project </a:t>
            </a:r>
            <a:r>
              <a:rPr lang="en-GB" dirty="0" err="1"/>
              <a:t>meeting.In</a:t>
            </a:r>
            <a:r>
              <a:rPr lang="en-GB" dirty="0"/>
              <a:t> addition, we need your dissemination logs. The deadline was 30 June, if you have not yet done so, please send them to me immediately. I will start working on the report </a:t>
            </a:r>
            <a:r>
              <a:rPr lang="en-GB" dirty="0" err="1"/>
              <a:t>tomorrow.Translated</a:t>
            </a:r>
            <a:r>
              <a:rPr lang="en-GB" dirty="0"/>
              <a:t> with www.DeepL.com/Translator (free version)</a:t>
            </a:r>
          </a:p>
        </p:txBody>
      </p:sp>
      <p:sp>
        <p:nvSpPr>
          <p:cNvPr id="4" name="Foliennummernplatzhalter 3"/>
          <p:cNvSpPr>
            <a:spLocks noGrp="1"/>
          </p:cNvSpPr>
          <p:nvPr>
            <p:ph type="sldNum" sz="quarter" idx="5"/>
          </p:nvPr>
        </p:nvSpPr>
        <p:spPr/>
        <p:txBody>
          <a:bodyPr/>
          <a:lstStyle/>
          <a:p>
            <a:fld id="{27BCAC1F-F65C-44BE-B486-B7BCE5AD85B3}" type="slidenum">
              <a:rPr lang="de-DE" smtClean="0"/>
              <a:t>3</a:t>
            </a:fld>
            <a:endParaRPr lang="de-DE"/>
          </a:p>
        </p:txBody>
      </p:sp>
    </p:spTree>
    <p:extLst>
      <p:ext uri="{BB962C8B-B14F-4D97-AF65-F5344CB8AC3E}">
        <p14:creationId xmlns:p14="http://schemas.microsoft.com/office/powerpoint/2010/main" val="16484162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9495620B-DD2E-44FA-AB0C-511B2A3FDE76}"/>
              </a:ext>
            </a:extLst>
          </p:cNvPr>
          <p:cNvSpPr/>
          <p:nvPr userDrawn="1"/>
        </p:nvSpPr>
        <p:spPr>
          <a:xfrm>
            <a:off x="9072" y="-21336"/>
            <a:ext cx="12192000" cy="4474028"/>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ilkreis 17">
            <a:extLst>
              <a:ext uri="{FF2B5EF4-FFF2-40B4-BE49-F238E27FC236}">
                <a16:creationId xmlns:a16="http://schemas.microsoft.com/office/drawing/2014/main" id="{FCEAEE6A-A2E9-40BE-8A08-4E15AD78F7F5}"/>
              </a:ext>
            </a:extLst>
          </p:cNvPr>
          <p:cNvSpPr/>
          <p:nvPr userDrawn="1"/>
        </p:nvSpPr>
        <p:spPr>
          <a:xfrm>
            <a:off x="7888224" y="2596896"/>
            <a:ext cx="8647049" cy="4072128"/>
          </a:xfrm>
          <a:prstGeom prst="pie">
            <a:avLst>
              <a:gd name="adj1" fmla="val 10840442"/>
              <a:gd name="adj2" fmla="val 16240370"/>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de-DE">
              <a:solidFill>
                <a:schemeClr val="tx1"/>
              </a:solidFill>
            </a:endParaRPr>
          </a:p>
        </p:txBody>
      </p:sp>
      <p:sp>
        <p:nvSpPr>
          <p:cNvPr id="2" name="Titel 1">
            <a:extLst>
              <a:ext uri="{FF2B5EF4-FFF2-40B4-BE49-F238E27FC236}">
                <a16:creationId xmlns:a16="http://schemas.microsoft.com/office/drawing/2014/main" id="{4125F979-3BA6-41B5-B281-46B7CB266CD6}"/>
              </a:ext>
            </a:extLst>
          </p:cNvPr>
          <p:cNvSpPr>
            <a:spLocks noGrp="1"/>
          </p:cNvSpPr>
          <p:nvPr>
            <p:ph type="ctrTitle"/>
          </p:nvPr>
        </p:nvSpPr>
        <p:spPr>
          <a:xfrm>
            <a:off x="122080" y="85866"/>
            <a:ext cx="9144000" cy="921977"/>
          </a:xfrm>
        </p:spPr>
        <p:txBody>
          <a:bodyPr anchor="b">
            <a:normAutofit/>
          </a:bodyPr>
          <a:lstStyle>
            <a:lvl1pPr algn="ctr">
              <a:defRPr sz="4000"/>
            </a:lvl1pPr>
          </a:lstStyle>
          <a:p>
            <a:r>
              <a:rPr lang="de-DE" dirty="0"/>
              <a:t>Mastertitelformat bearbeiten</a:t>
            </a:r>
          </a:p>
        </p:txBody>
      </p:sp>
      <p:sp>
        <p:nvSpPr>
          <p:cNvPr id="3" name="Untertitel 2">
            <a:extLst>
              <a:ext uri="{FF2B5EF4-FFF2-40B4-BE49-F238E27FC236}">
                <a16:creationId xmlns:a16="http://schemas.microsoft.com/office/drawing/2014/main" id="{D2833DF7-94E2-4D2B-97C8-823802127BAA}"/>
              </a:ext>
            </a:extLst>
          </p:cNvPr>
          <p:cNvSpPr>
            <a:spLocks noGrp="1"/>
          </p:cNvSpPr>
          <p:nvPr>
            <p:ph type="subTitle" idx="1"/>
          </p:nvPr>
        </p:nvSpPr>
        <p:spPr>
          <a:xfrm>
            <a:off x="115291" y="1865287"/>
            <a:ext cx="9144000" cy="1655762"/>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Master-Untertitelformat bearbeiten</a:t>
            </a:r>
          </a:p>
        </p:txBody>
      </p:sp>
      <p:pic>
        <p:nvPicPr>
          <p:cNvPr id="12" name="Grafik 11">
            <a:extLst>
              <a:ext uri="{FF2B5EF4-FFF2-40B4-BE49-F238E27FC236}">
                <a16:creationId xmlns:a16="http://schemas.microsoft.com/office/drawing/2014/main" id="{ABA35E4C-AAF1-4068-A8C2-7CCF145AA9D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04960" y="3071174"/>
            <a:ext cx="2939731" cy="1469866"/>
          </a:xfrm>
          <a:prstGeom prst="rect">
            <a:avLst/>
          </a:prstGeom>
        </p:spPr>
      </p:pic>
      <p:cxnSp>
        <p:nvCxnSpPr>
          <p:cNvPr id="13" name="Gerader Verbinder 12">
            <a:extLst>
              <a:ext uri="{FF2B5EF4-FFF2-40B4-BE49-F238E27FC236}">
                <a16:creationId xmlns:a16="http://schemas.microsoft.com/office/drawing/2014/main" id="{C2848566-D383-45EE-9965-135A7509BAC9}"/>
              </a:ext>
            </a:extLst>
          </p:cNvPr>
          <p:cNvCxnSpPr>
            <a:cxnSpLocks/>
          </p:cNvCxnSpPr>
          <p:nvPr userDrawn="1"/>
        </p:nvCxnSpPr>
        <p:spPr>
          <a:xfrm>
            <a:off x="9072"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 name="Gerader Verbinder 13">
            <a:extLst>
              <a:ext uri="{FF2B5EF4-FFF2-40B4-BE49-F238E27FC236}">
                <a16:creationId xmlns:a16="http://schemas.microsoft.com/office/drawing/2014/main" id="{A752A0E4-15EE-4FFE-BB1C-076B4CEC967E}"/>
              </a:ext>
            </a:extLst>
          </p:cNvPr>
          <p:cNvCxnSpPr>
            <a:cxnSpLocks/>
          </p:cNvCxnSpPr>
          <p:nvPr userDrawn="1"/>
        </p:nvCxnSpPr>
        <p:spPr>
          <a:xfrm>
            <a:off x="7307444" y="5730240"/>
            <a:ext cx="4904304"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 name="Gerader Verbinder 14">
            <a:extLst>
              <a:ext uri="{FF2B5EF4-FFF2-40B4-BE49-F238E27FC236}">
                <a16:creationId xmlns:a16="http://schemas.microsoft.com/office/drawing/2014/main" id="{4DE047F1-CBE7-4725-BB6C-25AB1204ADB0}"/>
              </a:ext>
            </a:extLst>
          </p:cNvPr>
          <p:cNvCxnSpPr>
            <a:cxnSpLocks/>
          </p:cNvCxnSpPr>
          <p:nvPr userDrawn="1"/>
        </p:nvCxnSpPr>
        <p:spPr>
          <a:xfrm>
            <a:off x="0" y="4578096"/>
            <a:ext cx="12201072" cy="0"/>
          </a:xfrm>
          <a:prstGeom prst="line">
            <a:avLst/>
          </a:prstGeom>
          <a:ln w="381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Rechteck 15">
            <a:extLst>
              <a:ext uri="{FF2B5EF4-FFF2-40B4-BE49-F238E27FC236}">
                <a16:creationId xmlns:a16="http://schemas.microsoft.com/office/drawing/2014/main" id="{28C170B3-2F88-424F-BEF1-70E204C061E6}"/>
              </a:ext>
            </a:extLst>
          </p:cNvPr>
          <p:cNvSpPr/>
          <p:nvPr userDrawn="1"/>
        </p:nvSpPr>
        <p:spPr>
          <a:xfrm>
            <a:off x="7240388" y="4723685"/>
            <a:ext cx="5011487" cy="861774"/>
          </a:xfrm>
          <a:prstGeom prst="rect">
            <a:avLst/>
          </a:prstGeom>
        </p:spPr>
        <p:txBody>
          <a:bodyPr wrap="square">
            <a:spAutoFit/>
          </a:bodyPr>
          <a:lstStyle/>
          <a:p>
            <a:r>
              <a:rPr lang="en-US" b="1" dirty="0"/>
              <a:t>IDEAL-GAME</a:t>
            </a:r>
            <a:br>
              <a:rPr lang="en-US" dirty="0"/>
            </a:br>
            <a:r>
              <a:rPr lang="en-US" sz="1600" i="1" dirty="0"/>
              <a:t>Improving didactics, education and learning </a:t>
            </a:r>
            <a:br>
              <a:rPr lang="en-US" sz="1600" i="1" dirty="0"/>
            </a:br>
            <a:r>
              <a:rPr lang="en-US" sz="1600" i="1" dirty="0"/>
              <a:t>in higher education with the Online Serious Game Creator</a:t>
            </a:r>
            <a:endParaRPr lang="en-US" sz="1600" dirty="0"/>
          </a:p>
        </p:txBody>
      </p:sp>
      <p:pic>
        <p:nvPicPr>
          <p:cNvPr id="17" name="Bild 8">
            <a:extLst>
              <a:ext uri="{FF2B5EF4-FFF2-40B4-BE49-F238E27FC236}">
                <a16:creationId xmlns:a16="http://schemas.microsoft.com/office/drawing/2014/main" id="{75918399-ACD8-4B34-AF77-F0667CE74508}"/>
              </a:ext>
            </a:extLst>
          </p:cNvPr>
          <p:cNvPicPr>
            <a:picLocks noChangeAspect="1" noChangeArrowheads="1"/>
          </p:cNvPicPr>
          <p:nvPr userDrawn="1"/>
        </p:nvPicPr>
        <p:blipFill>
          <a:blip r:embed="rId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sp>
        <p:nvSpPr>
          <p:cNvPr id="19" name="Rechteck 18">
            <a:extLst>
              <a:ext uri="{FF2B5EF4-FFF2-40B4-BE49-F238E27FC236}">
                <a16:creationId xmlns:a16="http://schemas.microsoft.com/office/drawing/2014/main" id="{E1C8BF02-5F45-46BF-A8F7-111A300D6300}"/>
              </a:ext>
            </a:extLst>
          </p:cNvPr>
          <p:cNvSpPr/>
          <p:nvPr userDrawn="1"/>
        </p:nvSpPr>
        <p:spPr>
          <a:xfrm>
            <a:off x="-783255" y="4631948"/>
            <a:ext cx="5435598" cy="984885"/>
          </a:xfrm>
          <a:prstGeom prst="rect">
            <a:avLst/>
          </a:prstGeom>
        </p:spPr>
        <p:txBody>
          <a:bodyPr wrap="square">
            <a:spAutoFit/>
          </a:bodyPr>
          <a:lstStyle/>
          <a:p>
            <a:pPr algn="ctr"/>
            <a:r>
              <a:rPr lang="de-DE" sz="1300" b="1" dirty="0"/>
              <a:t>ERASMUS+ Programme </a:t>
            </a:r>
            <a:br>
              <a:rPr lang="de-DE" sz="1300" b="1" dirty="0"/>
            </a:br>
            <a:r>
              <a:rPr lang="de-DE" sz="1300" b="1" dirty="0"/>
              <a:t>Strategic Partnership </a:t>
            </a:r>
            <a:r>
              <a:rPr lang="de-DE" sz="1300" b="1" dirty="0" err="1"/>
              <a:t>for</a:t>
            </a:r>
            <a:r>
              <a:rPr lang="de-DE" sz="1300" b="1" dirty="0"/>
              <a:t> Higher Education</a:t>
            </a:r>
            <a:br>
              <a:rPr lang="de-DE" dirty="0"/>
            </a:br>
            <a:r>
              <a:rPr lang="de-DE" sz="1600" dirty="0"/>
              <a:t>Agreement </a:t>
            </a:r>
            <a:r>
              <a:rPr lang="de-DE" sz="1600" dirty="0" err="1"/>
              <a:t>No</a:t>
            </a:r>
            <a:r>
              <a:rPr lang="de-DE" sz="1600" dirty="0"/>
              <a:t>.</a:t>
            </a:r>
            <a:br>
              <a:rPr lang="de-DE" sz="1600" dirty="0"/>
            </a:br>
            <a:r>
              <a:rPr lang="de-DE" sz="1600" dirty="0"/>
              <a:t>2020-1-DE01-KA203-005682</a:t>
            </a:r>
          </a:p>
        </p:txBody>
      </p:sp>
      <p:sp>
        <p:nvSpPr>
          <p:cNvPr id="20" name="Inhaltsplatzhalter 2">
            <a:extLst>
              <a:ext uri="{FF2B5EF4-FFF2-40B4-BE49-F238E27FC236}">
                <a16:creationId xmlns:a16="http://schemas.microsoft.com/office/drawing/2014/main" id="{38E69A4F-3949-4E1F-B9B1-7AA4997CCD2A}"/>
              </a:ext>
            </a:extLst>
          </p:cNvPr>
          <p:cNvSpPr txBox="1">
            <a:spLocks/>
          </p:cNvSpPr>
          <p:nvPr userDrawn="1"/>
        </p:nvSpPr>
        <p:spPr>
          <a:xfrm>
            <a:off x="1050471" y="6446280"/>
            <a:ext cx="10091057" cy="41312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GB" sz="1000" dirty="0">
              <a:solidFill>
                <a:srgbClr val="002060"/>
              </a:solidFill>
              <a:latin typeface="Bahnschrift" panose="020B0502040204020203" pitchFamily="34" charset="0"/>
            </a:endParaRPr>
          </a:p>
        </p:txBody>
      </p:sp>
      <p:sp>
        <p:nvSpPr>
          <p:cNvPr id="22" name="Rechteck 21"/>
          <p:cNvSpPr/>
          <p:nvPr userDrawn="1"/>
        </p:nvSpPr>
        <p:spPr>
          <a:xfrm>
            <a:off x="1607127" y="6490068"/>
            <a:ext cx="8682182" cy="369332"/>
          </a:xfrm>
          <a:prstGeom prst="rect">
            <a:avLst/>
          </a:prstGeom>
        </p:spPr>
        <p:txBody>
          <a:bodyPr wrap="square">
            <a:spAutoFit/>
          </a:bodyPr>
          <a:lstStyle/>
          <a:p>
            <a:pPr algn="ctr">
              <a:spcBef>
                <a:spcPts val="5"/>
              </a:spcBef>
              <a:spcAft>
                <a:spcPts val="0"/>
              </a:spcAft>
            </a:pPr>
            <a:r>
              <a:rPr lang="en-US" sz="900" dirty="0">
                <a:solidFill>
                  <a:srgbClr val="231F20"/>
                </a:solidFill>
                <a:latin typeface="+mj-lt"/>
                <a:ea typeface="Calibri" panose="020F0502020204030204" pitchFamily="34" charset="0"/>
                <a:cs typeface="Calibri" panose="020F0502020204030204" pitchFamily="34"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1200" dirty="0">
              <a:effectLst/>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2300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87E9442F-0215-4517-88D9-6B34EC9C2971}"/>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3BE3C417-7FBA-4C23-B0C3-11CB26D843D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95753339-A4E7-4041-B5B5-C08D48E20A6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B9A486DB-40C8-4EAD-83EF-B7B596D7FB9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30C6BE8-D908-4292-B1B4-878311BC8C8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F6F509E-1D07-424D-8B74-D5E74611E2E9}"/>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C54A534-33D6-489F-9486-D64BD1508C64}"/>
              </a:ext>
            </a:extLst>
          </p:cNvPr>
          <p:cNvSpPr>
            <a:spLocks noGrp="1"/>
          </p:cNvSpPr>
          <p:nvPr>
            <p:ph type="dt" sz="half" idx="10"/>
          </p:nvPr>
        </p:nvSpPr>
        <p:spPr/>
        <p:txBody>
          <a:bodyPr/>
          <a:lstStyle/>
          <a:p>
            <a:fld id="{3E7ED7AA-3121-44EA-A478-B78FC2837ABA}" type="datetime1">
              <a:rPr lang="de-DE" smtClean="0"/>
              <a:t>25.11.2022</a:t>
            </a:fld>
            <a:endParaRPr lang="de-DE"/>
          </a:p>
        </p:txBody>
      </p:sp>
      <p:sp>
        <p:nvSpPr>
          <p:cNvPr id="5" name="Fußzeilenplatzhalter 4">
            <a:extLst>
              <a:ext uri="{FF2B5EF4-FFF2-40B4-BE49-F238E27FC236}">
                <a16:creationId xmlns:a16="http://schemas.microsoft.com/office/drawing/2014/main" id="{14E7F468-BEDD-46C8-8607-157294477C5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7BD8FEE-C5C4-4198-9D76-8B9381AB4B80}"/>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34E91328-8FDE-41F4-B1FC-27914AAD21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4E36DBD5-0670-4BD6-92F3-1A012C9DE51D}"/>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5344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pSp>
        <p:nvGrpSpPr>
          <p:cNvPr id="15" name="Gruppieren 14">
            <a:extLst>
              <a:ext uri="{FF2B5EF4-FFF2-40B4-BE49-F238E27FC236}">
                <a16:creationId xmlns:a16="http://schemas.microsoft.com/office/drawing/2014/main" id="{B99728D4-C4FB-4C73-82D7-483ED6E9F0C8}"/>
              </a:ext>
            </a:extLst>
          </p:cNvPr>
          <p:cNvGrpSpPr/>
          <p:nvPr userDrawn="1"/>
        </p:nvGrpSpPr>
        <p:grpSpPr>
          <a:xfrm>
            <a:off x="65249" y="1133479"/>
            <a:ext cx="190504" cy="4875619"/>
            <a:chOff x="65249" y="1133479"/>
            <a:chExt cx="190504" cy="4875619"/>
          </a:xfrm>
        </p:grpSpPr>
        <p:cxnSp>
          <p:nvCxnSpPr>
            <p:cNvPr id="16" name="Gerader Verbinder 15">
              <a:extLst>
                <a:ext uri="{FF2B5EF4-FFF2-40B4-BE49-F238E27FC236}">
                  <a16:creationId xmlns:a16="http://schemas.microsoft.com/office/drawing/2014/main" id="{162F5396-E759-4608-815C-57CEF6D472A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A0B0D786-284A-406B-B8C9-398CC653A10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A5B25C25-2B98-43AC-A06C-3424F0C59CA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Vertikaler Titel 1">
            <a:extLst>
              <a:ext uri="{FF2B5EF4-FFF2-40B4-BE49-F238E27FC236}">
                <a16:creationId xmlns:a16="http://schemas.microsoft.com/office/drawing/2014/main" id="{B63C2313-C96C-494E-9DE3-C4DD5DD78E2B}"/>
              </a:ext>
            </a:extLst>
          </p:cNvPr>
          <p:cNvSpPr>
            <a:spLocks noGrp="1"/>
          </p:cNvSpPr>
          <p:nvPr>
            <p:ph type="title" orient="vert"/>
          </p:nvPr>
        </p:nvSpPr>
        <p:spPr>
          <a:xfrm>
            <a:off x="9361508" y="1030147"/>
            <a:ext cx="2628900" cy="5146816"/>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22169AA-B86D-4E71-AE83-D4C2EEEFB3C2}"/>
              </a:ext>
            </a:extLst>
          </p:cNvPr>
          <p:cNvSpPr>
            <a:spLocks noGrp="1"/>
          </p:cNvSpPr>
          <p:nvPr>
            <p:ph type="body" orient="vert" idx="1"/>
          </p:nvPr>
        </p:nvSpPr>
        <p:spPr>
          <a:xfrm>
            <a:off x="838199" y="365125"/>
            <a:ext cx="8421547" cy="5811838"/>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F1F3A307-846F-4F6D-A026-62307ED3E7F7}"/>
              </a:ext>
            </a:extLst>
          </p:cNvPr>
          <p:cNvSpPr>
            <a:spLocks noGrp="1"/>
          </p:cNvSpPr>
          <p:nvPr>
            <p:ph type="dt" sz="half" idx="10"/>
          </p:nvPr>
        </p:nvSpPr>
        <p:spPr/>
        <p:txBody>
          <a:bodyPr/>
          <a:lstStyle/>
          <a:p>
            <a:fld id="{188D94B2-3DB3-4D31-B0EB-74769E6F9305}" type="datetime1">
              <a:rPr lang="de-DE" smtClean="0"/>
              <a:t>25.11.2022</a:t>
            </a:fld>
            <a:endParaRPr lang="de-DE"/>
          </a:p>
        </p:txBody>
      </p:sp>
      <p:sp>
        <p:nvSpPr>
          <p:cNvPr id="5" name="Fußzeilenplatzhalter 4">
            <a:extLst>
              <a:ext uri="{FF2B5EF4-FFF2-40B4-BE49-F238E27FC236}">
                <a16:creationId xmlns:a16="http://schemas.microsoft.com/office/drawing/2014/main" id="{41548690-8B2C-4CFE-A7BC-FF67D33BEDD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39F4384-8BC3-41D7-8FD9-A92F9F2493A6}"/>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FDE74FDF-AF3E-4C4A-A586-CF01FF675FAC}"/>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9D5CC39D-C179-4D2E-BFBA-7B49B5850EAA}"/>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2091287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7333DAF9-CFB2-42D9-B671-2765A1CDCDDB}"/>
              </a:ext>
            </a:extLst>
          </p:cNvPr>
          <p:cNvGrpSpPr/>
          <p:nvPr userDrawn="1"/>
        </p:nvGrpSpPr>
        <p:grpSpPr>
          <a:xfrm>
            <a:off x="65249" y="1133479"/>
            <a:ext cx="190504" cy="4875619"/>
            <a:chOff x="65249" y="1133479"/>
            <a:chExt cx="190504" cy="4875619"/>
          </a:xfrm>
        </p:grpSpPr>
        <p:cxnSp>
          <p:nvCxnSpPr>
            <p:cNvPr id="14" name="Gerader Verbinder 13">
              <a:extLst>
                <a:ext uri="{FF2B5EF4-FFF2-40B4-BE49-F238E27FC236}">
                  <a16:creationId xmlns:a16="http://schemas.microsoft.com/office/drawing/2014/main" id="{8D083626-99E2-4DB2-9E7E-E5513CCBDEAA}"/>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1925B338-55BD-444D-962A-6EDEF8EF2CD4}"/>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7" name="Gerader Verbinder 16">
              <a:extLst>
                <a:ext uri="{FF2B5EF4-FFF2-40B4-BE49-F238E27FC236}">
                  <a16:creationId xmlns:a16="http://schemas.microsoft.com/office/drawing/2014/main" id="{D85EC7E8-DDDA-4709-AC3A-1B4865190B7E}"/>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4371DB83-DE9A-4DDA-AF93-EB74EA884F2F}"/>
              </a:ext>
            </a:extLst>
          </p:cNvPr>
          <p:cNvSpPr>
            <a:spLocks noGrp="1"/>
          </p:cNvSpPr>
          <p:nvPr>
            <p:ph type="title"/>
          </p:nvPr>
        </p:nvSpPr>
        <p:spPr>
          <a:xfrm>
            <a:off x="1860402" y="179928"/>
            <a:ext cx="8217495" cy="908093"/>
          </a:xfrm>
        </p:spPr>
        <p:txBody>
          <a:bodyPr>
            <a:normAutofit/>
          </a:bodyPr>
          <a:lstStyle>
            <a:lvl1pPr>
              <a:defRPr sz="3400" b="1"/>
            </a:lvl1pPr>
          </a:lstStyle>
          <a:p>
            <a:r>
              <a:rPr lang="de-DE" dirty="0"/>
              <a:t>Mastertitelformat bearbeiten</a:t>
            </a:r>
          </a:p>
        </p:txBody>
      </p:sp>
      <p:sp>
        <p:nvSpPr>
          <p:cNvPr id="3" name="Inhaltsplatzhalter 2">
            <a:extLst>
              <a:ext uri="{FF2B5EF4-FFF2-40B4-BE49-F238E27FC236}">
                <a16:creationId xmlns:a16="http://schemas.microsoft.com/office/drawing/2014/main" id="{9A6EAD3D-F500-4E9D-8799-52F974D2C480}"/>
              </a:ext>
            </a:extLst>
          </p:cNvPr>
          <p:cNvSpPr>
            <a:spLocks noGrp="1"/>
          </p:cNvSpPr>
          <p:nvPr>
            <p:ph idx="1"/>
          </p:nvPr>
        </p:nvSpPr>
        <p:spPr>
          <a:xfrm>
            <a:off x="1860402" y="1307939"/>
            <a:ext cx="9493398" cy="4915323"/>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C173C9A-241F-4906-99DB-CA30565689CD}"/>
              </a:ext>
            </a:extLst>
          </p:cNvPr>
          <p:cNvSpPr>
            <a:spLocks noGrp="1"/>
          </p:cNvSpPr>
          <p:nvPr>
            <p:ph type="dt" sz="half" idx="10"/>
          </p:nvPr>
        </p:nvSpPr>
        <p:spPr/>
        <p:txBody>
          <a:bodyPr/>
          <a:lstStyle/>
          <a:p>
            <a:fld id="{58EB608D-4193-4743-B735-3F3A9FFA4BF6}" type="datetime1">
              <a:rPr lang="de-DE" smtClean="0"/>
              <a:t>25.11.2022</a:t>
            </a:fld>
            <a:endParaRPr lang="de-DE"/>
          </a:p>
        </p:txBody>
      </p:sp>
      <p:sp>
        <p:nvSpPr>
          <p:cNvPr id="5" name="Fußzeilenplatzhalter 4">
            <a:extLst>
              <a:ext uri="{FF2B5EF4-FFF2-40B4-BE49-F238E27FC236}">
                <a16:creationId xmlns:a16="http://schemas.microsoft.com/office/drawing/2014/main" id="{D182340C-A4C4-468D-9392-C2E4EC1D2FB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D2221C3-7367-4820-AA1E-20D3E89A36D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1" name="Freeform 6">
            <a:extLst>
              <a:ext uri="{FF2B5EF4-FFF2-40B4-BE49-F238E27FC236}">
                <a16:creationId xmlns:a16="http://schemas.microsoft.com/office/drawing/2014/main" id="{438F5A29-EA1F-44DA-BFA3-E57A523FE47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2" name="Textfeld 11">
            <a:extLst>
              <a:ext uri="{FF2B5EF4-FFF2-40B4-BE49-F238E27FC236}">
                <a16:creationId xmlns:a16="http://schemas.microsoft.com/office/drawing/2014/main" id="{E2777CC3-DDCA-44D5-9B86-4555AFEE2C8F}"/>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97152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grpSp>
        <p:nvGrpSpPr>
          <p:cNvPr id="17" name="Gruppieren 16">
            <a:extLst>
              <a:ext uri="{FF2B5EF4-FFF2-40B4-BE49-F238E27FC236}">
                <a16:creationId xmlns:a16="http://schemas.microsoft.com/office/drawing/2014/main" id="{7752C3B3-37CF-4C53-B599-8F0A479406F6}"/>
              </a:ext>
            </a:extLst>
          </p:cNvPr>
          <p:cNvGrpSpPr/>
          <p:nvPr userDrawn="1"/>
        </p:nvGrpSpPr>
        <p:grpSpPr>
          <a:xfrm>
            <a:off x="65249" y="1133479"/>
            <a:ext cx="190504" cy="4875619"/>
            <a:chOff x="65249" y="1133479"/>
            <a:chExt cx="190504" cy="4875619"/>
          </a:xfrm>
        </p:grpSpPr>
        <p:cxnSp>
          <p:nvCxnSpPr>
            <p:cNvPr id="18" name="Gerader Verbinder 17">
              <a:extLst>
                <a:ext uri="{FF2B5EF4-FFF2-40B4-BE49-F238E27FC236}">
                  <a16:creationId xmlns:a16="http://schemas.microsoft.com/office/drawing/2014/main" id="{8927E31F-D2F6-438B-A345-DB659571A4BF}"/>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14419FD3-6BFA-43AA-B4FD-D8B1BF0FBA2A}"/>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835050F5-A1F1-42B1-827D-95DC5AAD7FB8}"/>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10431EB-54E9-4A6C-A6DE-4EF38998159D}"/>
              </a:ext>
            </a:extLst>
          </p:cNvPr>
          <p:cNvSpPr>
            <a:spLocks noGrp="1"/>
          </p:cNvSpPr>
          <p:nvPr>
            <p:ph type="title"/>
          </p:nvPr>
        </p:nvSpPr>
        <p:spPr>
          <a:xfrm>
            <a:off x="1925052" y="1709738"/>
            <a:ext cx="9422397"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275D792-6010-4C3C-B997-5DBAAC5E6401}"/>
              </a:ext>
            </a:extLst>
          </p:cNvPr>
          <p:cNvSpPr>
            <a:spLocks noGrp="1"/>
          </p:cNvSpPr>
          <p:nvPr>
            <p:ph type="body" idx="1"/>
          </p:nvPr>
        </p:nvSpPr>
        <p:spPr>
          <a:xfrm>
            <a:off x="1925052" y="4589463"/>
            <a:ext cx="9422398"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549E9A-9C64-43C4-9DA1-7BE604AE6D6E}"/>
              </a:ext>
            </a:extLst>
          </p:cNvPr>
          <p:cNvSpPr>
            <a:spLocks noGrp="1"/>
          </p:cNvSpPr>
          <p:nvPr>
            <p:ph type="dt" sz="half" idx="10"/>
          </p:nvPr>
        </p:nvSpPr>
        <p:spPr/>
        <p:txBody>
          <a:bodyPr/>
          <a:lstStyle/>
          <a:p>
            <a:fld id="{C8FABC95-50A3-4939-AB37-C7675EB6C324}" type="datetime1">
              <a:rPr lang="de-DE" smtClean="0"/>
              <a:t>25.11.2022</a:t>
            </a:fld>
            <a:endParaRPr lang="de-DE"/>
          </a:p>
        </p:txBody>
      </p:sp>
      <p:sp>
        <p:nvSpPr>
          <p:cNvPr id="5" name="Fußzeilenplatzhalter 4">
            <a:extLst>
              <a:ext uri="{FF2B5EF4-FFF2-40B4-BE49-F238E27FC236}">
                <a16:creationId xmlns:a16="http://schemas.microsoft.com/office/drawing/2014/main" id="{F5411A8A-7ECF-4D1E-9D3F-F80689C2F12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9FD4B1B-CF99-472F-B8FD-10AA611DCBDC}"/>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9" name="Freeform 6">
            <a:extLst>
              <a:ext uri="{FF2B5EF4-FFF2-40B4-BE49-F238E27FC236}">
                <a16:creationId xmlns:a16="http://schemas.microsoft.com/office/drawing/2014/main" id="{BDAB0CDD-D851-4859-A284-B10B33732D4D}"/>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0" name="Textfeld 9">
            <a:extLst>
              <a:ext uri="{FF2B5EF4-FFF2-40B4-BE49-F238E27FC236}">
                <a16:creationId xmlns:a16="http://schemas.microsoft.com/office/drawing/2014/main" id="{0F14ECD4-7E09-45BB-9281-E84BA646EA5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436328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62522091-51B2-4C9B-919A-E8A06B32653E}"/>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52B86E13-DA00-421F-B91F-27AEB6F8E744}"/>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1C28CD1-DF5D-4ED0-B7D2-B20309C70820}"/>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CB006E-9184-4323-AC96-C5E34F1644D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5EF37CC9-08B8-4A34-B7A6-A531E2005F4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7EFE73F-E0FD-4E48-9FA8-3A3167A5ED83}"/>
              </a:ext>
            </a:extLst>
          </p:cNvPr>
          <p:cNvSpPr>
            <a:spLocks noGrp="1"/>
          </p:cNvSpPr>
          <p:nvPr>
            <p:ph sz="half" idx="1"/>
          </p:nvPr>
        </p:nvSpPr>
        <p:spPr>
          <a:xfrm>
            <a:off x="838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734842A1-22F6-483C-94C8-5EBC9634886E}"/>
              </a:ext>
            </a:extLst>
          </p:cNvPr>
          <p:cNvSpPr>
            <a:spLocks noGrp="1"/>
          </p:cNvSpPr>
          <p:nvPr>
            <p:ph sz="half" idx="2"/>
          </p:nvPr>
        </p:nvSpPr>
        <p:spPr>
          <a:xfrm>
            <a:off x="6172200" y="1371600"/>
            <a:ext cx="5181600" cy="480536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E2287C1-9BB9-4B9E-B2F6-88CC106DA0C7}"/>
              </a:ext>
            </a:extLst>
          </p:cNvPr>
          <p:cNvSpPr>
            <a:spLocks noGrp="1"/>
          </p:cNvSpPr>
          <p:nvPr>
            <p:ph type="dt" sz="half" idx="10"/>
          </p:nvPr>
        </p:nvSpPr>
        <p:spPr/>
        <p:txBody>
          <a:bodyPr/>
          <a:lstStyle/>
          <a:p>
            <a:fld id="{3B6132FD-2ABB-4599-80D4-936F02268029}" type="datetime1">
              <a:rPr lang="de-DE" smtClean="0"/>
              <a:t>25.11.2022</a:t>
            </a:fld>
            <a:endParaRPr lang="de-DE"/>
          </a:p>
        </p:txBody>
      </p:sp>
      <p:sp>
        <p:nvSpPr>
          <p:cNvPr id="6" name="Fußzeilenplatzhalter 5">
            <a:extLst>
              <a:ext uri="{FF2B5EF4-FFF2-40B4-BE49-F238E27FC236}">
                <a16:creationId xmlns:a16="http://schemas.microsoft.com/office/drawing/2014/main" id="{11CD7C76-235F-4249-86BF-AF2E6599440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E14D727-91AC-4E8B-B285-677E01C753A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255ACDA-3611-445B-968B-76DE4ABF8C3F}"/>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833120F5-FF8E-443A-9159-321F0B6B1544}"/>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97417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pSp>
        <p:nvGrpSpPr>
          <p:cNvPr id="20" name="Gruppieren 19">
            <a:extLst>
              <a:ext uri="{FF2B5EF4-FFF2-40B4-BE49-F238E27FC236}">
                <a16:creationId xmlns:a16="http://schemas.microsoft.com/office/drawing/2014/main" id="{DF5FEB9A-7765-4539-811C-D2EED16A1894}"/>
              </a:ext>
            </a:extLst>
          </p:cNvPr>
          <p:cNvGrpSpPr/>
          <p:nvPr userDrawn="1"/>
        </p:nvGrpSpPr>
        <p:grpSpPr>
          <a:xfrm>
            <a:off x="65249" y="1133479"/>
            <a:ext cx="190504" cy="4875619"/>
            <a:chOff x="65249" y="1133479"/>
            <a:chExt cx="190504" cy="4875619"/>
          </a:xfrm>
        </p:grpSpPr>
        <p:cxnSp>
          <p:nvCxnSpPr>
            <p:cNvPr id="21" name="Gerader Verbinder 20">
              <a:extLst>
                <a:ext uri="{FF2B5EF4-FFF2-40B4-BE49-F238E27FC236}">
                  <a16:creationId xmlns:a16="http://schemas.microsoft.com/office/drawing/2014/main" id="{4BA88C6B-6DF8-4A53-A80F-4733495B6CBB}"/>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2" name="Gerader Verbinder 21">
              <a:extLst>
                <a:ext uri="{FF2B5EF4-FFF2-40B4-BE49-F238E27FC236}">
                  <a16:creationId xmlns:a16="http://schemas.microsoft.com/office/drawing/2014/main" id="{B1781CFF-6EA6-456B-A28C-F4E6A5B6CBC9}"/>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3" name="Gerader Verbinder 22">
              <a:extLst>
                <a:ext uri="{FF2B5EF4-FFF2-40B4-BE49-F238E27FC236}">
                  <a16:creationId xmlns:a16="http://schemas.microsoft.com/office/drawing/2014/main" id="{FF38924A-7555-4726-BFF0-D9B58AFF733A}"/>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B31EB576-9C4F-4FDF-B914-DD92E837D8C6}"/>
              </a:ext>
            </a:extLst>
          </p:cNvPr>
          <p:cNvSpPr>
            <a:spLocks noGrp="1"/>
          </p:cNvSpPr>
          <p:nvPr>
            <p:ph type="title"/>
          </p:nvPr>
        </p:nvSpPr>
        <p:spPr>
          <a:xfrm>
            <a:off x="1791192" y="158499"/>
            <a:ext cx="8062673" cy="823913"/>
          </a:xfrm>
        </p:spPr>
        <p:txBody>
          <a:bodyPr/>
          <a:lstStyle/>
          <a:p>
            <a:r>
              <a:rPr lang="de-DE"/>
              <a:t>Mastertitelformat bearbeiten</a:t>
            </a:r>
          </a:p>
        </p:txBody>
      </p:sp>
      <p:sp>
        <p:nvSpPr>
          <p:cNvPr id="3" name="Textplatzhalter 2">
            <a:extLst>
              <a:ext uri="{FF2B5EF4-FFF2-40B4-BE49-F238E27FC236}">
                <a16:creationId xmlns:a16="http://schemas.microsoft.com/office/drawing/2014/main" id="{23682E7A-DBE1-40C6-A9B7-AD256ED173CC}"/>
              </a:ext>
            </a:extLst>
          </p:cNvPr>
          <p:cNvSpPr>
            <a:spLocks noGrp="1"/>
          </p:cNvSpPr>
          <p:nvPr>
            <p:ph type="body" idx="1"/>
          </p:nvPr>
        </p:nvSpPr>
        <p:spPr>
          <a:xfrm>
            <a:off x="1453409" y="1127712"/>
            <a:ext cx="5157787"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F79B2BC-F7A9-4438-86BC-979FD7E473AE}"/>
              </a:ext>
            </a:extLst>
          </p:cNvPr>
          <p:cNvSpPr>
            <a:spLocks noGrp="1"/>
          </p:cNvSpPr>
          <p:nvPr>
            <p:ph sz="half" idx="2"/>
          </p:nvPr>
        </p:nvSpPr>
        <p:spPr>
          <a:xfrm>
            <a:off x="1453409" y="1999751"/>
            <a:ext cx="5157787"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2F47BA7-826E-41EF-8CE8-1035358FF082}"/>
              </a:ext>
            </a:extLst>
          </p:cNvPr>
          <p:cNvSpPr>
            <a:spLocks noGrp="1"/>
          </p:cNvSpPr>
          <p:nvPr>
            <p:ph type="body" sz="quarter" idx="3"/>
          </p:nvPr>
        </p:nvSpPr>
        <p:spPr>
          <a:xfrm>
            <a:off x="6785821" y="1127712"/>
            <a:ext cx="5183188" cy="75005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6CFFD39-0FBB-4755-B50A-47F484A061FD}"/>
              </a:ext>
            </a:extLst>
          </p:cNvPr>
          <p:cNvSpPr>
            <a:spLocks noGrp="1"/>
          </p:cNvSpPr>
          <p:nvPr>
            <p:ph sz="quarter" idx="4"/>
          </p:nvPr>
        </p:nvSpPr>
        <p:spPr>
          <a:xfrm>
            <a:off x="6785821" y="1999751"/>
            <a:ext cx="5183188" cy="413635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B7AA65E-A655-4D0F-B3F4-F8112763E8ED}"/>
              </a:ext>
            </a:extLst>
          </p:cNvPr>
          <p:cNvSpPr>
            <a:spLocks noGrp="1"/>
          </p:cNvSpPr>
          <p:nvPr>
            <p:ph type="dt" sz="half" idx="10"/>
          </p:nvPr>
        </p:nvSpPr>
        <p:spPr/>
        <p:txBody>
          <a:bodyPr/>
          <a:lstStyle/>
          <a:p>
            <a:fld id="{5A63CF60-4ABC-4A51-92FE-1814AB126E99}" type="datetime1">
              <a:rPr lang="de-DE" smtClean="0"/>
              <a:t>25.11.2022</a:t>
            </a:fld>
            <a:endParaRPr lang="de-DE"/>
          </a:p>
        </p:txBody>
      </p:sp>
      <p:sp>
        <p:nvSpPr>
          <p:cNvPr id="8" name="Fußzeilenplatzhalter 7">
            <a:extLst>
              <a:ext uri="{FF2B5EF4-FFF2-40B4-BE49-F238E27FC236}">
                <a16:creationId xmlns:a16="http://schemas.microsoft.com/office/drawing/2014/main" id="{3F107313-9523-4943-BA69-1814769210E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D4BF3A00-FCA9-4884-A451-A9759F701562}"/>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2" name="Freeform 6">
            <a:extLst>
              <a:ext uri="{FF2B5EF4-FFF2-40B4-BE49-F238E27FC236}">
                <a16:creationId xmlns:a16="http://schemas.microsoft.com/office/drawing/2014/main" id="{ACF3FB14-EEC8-4EE2-80A2-2EB750D9FD84}"/>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3" name="Textfeld 12">
            <a:extLst>
              <a:ext uri="{FF2B5EF4-FFF2-40B4-BE49-F238E27FC236}">
                <a16:creationId xmlns:a16="http://schemas.microsoft.com/office/drawing/2014/main" id="{B7722333-28C7-4993-B30F-D867297F3271}"/>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102368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pSp>
        <p:nvGrpSpPr>
          <p:cNvPr id="16" name="Gruppieren 15">
            <a:extLst>
              <a:ext uri="{FF2B5EF4-FFF2-40B4-BE49-F238E27FC236}">
                <a16:creationId xmlns:a16="http://schemas.microsoft.com/office/drawing/2014/main" id="{9FFE9FE8-447C-44C5-9051-515ABAA32BFD}"/>
              </a:ext>
            </a:extLst>
          </p:cNvPr>
          <p:cNvGrpSpPr/>
          <p:nvPr userDrawn="1"/>
        </p:nvGrpSpPr>
        <p:grpSpPr>
          <a:xfrm>
            <a:off x="65249" y="1133479"/>
            <a:ext cx="190504" cy="4875619"/>
            <a:chOff x="65249" y="1133479"/>
            <a:chExt cx="190504" cy="4875619"/>
          </a:xfrm>
        </p:grpSpPr>
        <p:cxnSp>
          <p:nvCxnSpPr>
            <p:cNvPr id="17" name="Gerader Verbinder 16">
              <a:extLst>
                <a:ext uri="{FF2B5EF4-FFF2-40B4-BE49-F238E27FC236}">
                  <a16:creationId xmlns:a16="http://schemas.microsoft.com/office/drawing/2014/main" id="{8B477E24-9CBD-48AB-AE7F-F9A4428A612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8" name="Gerader Verbinder 17">
              <a:extLst>
                <a:ext uri="{FF2B5EF4-FFF2-40B4-BE49-F238E27FC236}">
                  <a16:creationId xmlns:a16="http://schemas.microsoft.com/office/drawing/2014/main" id="{3B763CC8-853B-47D1-84B7-9C25B8CAD446}"/>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9" name="Gerader Verbinder 18">
              <a:extLst>
                <a:ext uri="{FF2B5EF4-FFF2-40B4-BE49-F238E27FC236}">
                  <a16:creationId xmlns:a16="http://schemas.microsoft.com/office/drawing/2014/main" id="{EDD629FC-5FD0-4280-890C-8F42FFFCF985}"/>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8A5DB96F-3B16-4003-86E0-BACA5AD8C44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2D79B50-4CB5-4B80-9074-AB1CBF4B79C1}"/>
              </a:ext>
            </a:extLst>
          </p:cNvPr>
          <p:cNvSpPr>
            <a:spLocks noGrp="1"/>
          </p:cNvSpPr>
          <p:nvPr>
            <p:ph type="dt" sz="half" idx="10"/>
          </p:nvPr>
        </p:nvSpPr>
        <p:spPr/>
        <p:txBody>
          <a:bodyPr/>
          <a:lstStyle/>
          <a:p>
            <a:fld id="{0ADAC7A4-00CA-4C32-9DCF-C1BE5E6E0306}" type="datetime1">
              <a:rPr lang="de-DE" smtClean="0"/>
              <a:t>25.11.2022</a:t>
            </a:fld>
            <a:endParaRPr lang="de-DE"/>
          </a:p>
        </p:txBody>
      </p:sp>
      <p:sp>
        <p:nvSpPr>
          <p:cNvPr id="4" name="Fußzeilenplatzhalter 3">
            <a:extLst>
              <a:ext uri="{FF2B5EF4-FFF2-40B4-BE49-F238E27FC236}">
                <a16:creationId xmlns:a16="http://schemas.microsoft.com/office/drawing/2014/main" id="{6380A5BE-0700-4BED-A9C7-250BE09D09A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493E670-589F-44EE-95CE-55788CD4EACE}"/>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8" name="Freeform 6">
            <a:extLst>
              <a:ext uri="{FF2B5EF4-FFF2-40B4-BE49-F238E27FC236}">
                <a16:creationId xmlns:a16="http://schemas.microsoft.com/office/drawing/2014/main" id="{E4A19AC6-DB9A-43E2-B9F9-C056E90BFFB9}"/>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9" name="Textfeld 8">
            <a:extLst>
              <a:ext uri="{FF2B5EF4-FFF2-40B4-BE49-F238E27FC236}">
                <a16:creationId xmlns:a16="http://schemas.microsoft.com/office/drawing/2014/main" id="{CC0B4F8C-F6EC-426D-8D82-493D5BB55319}"/>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71673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12" name="Gruppieren 11">
            <a:extLst>
              <a:ext uri="{FF2B5EF4-FFF2-40B4-BE49-F238E27FC236}">
                <a16:creationId xmlns:a16="http://schemas.microsoft.com/office/drawing/2014/main" id="{ECE53E0B-5DB2-4BB8-9FFC-C1EDC5B65441}"/>
              </a:ext>
            </a:extLst>
          </p:cNvPr>
          <p:cNvGrpSpPr/>
          <p:nvPr userDrawn="1"/>
        </p:nvGrpSpPr>
        <p:grpSpPr>
          <a:xfrm>
            <a:off x="65249" y="1133479"/>
            <a:ext cx="190504" cy="4875619"/>
            <a:chOff x="65249" y="1133479"/>
            <a:chExt cx="190504" cy="4875619"/>
          </a:xfrm>
        </p:grpSpPr>
        <p:cxnSp>
          <p:nvCxnSpPr>
            <p:cNvPr id="13" name="Gerader Verbinder 12">
              <a:extLst>
                <a:ext uri="{FF2B5EF4-FFF2-40B4-BE49-F238E27FC236}">
                  <a16:creationId xmlns:a16="http://schemas.microsoft.com/office/drawing/2014/main" id="{0FF2DCF7-4966-4946-8562-2C8A06BD0C7E}"/>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4" name="Gerader Verbinder 13">
              <a:extLst>
                <a:ext uri="{FF2B5EF4-FFF2-40B4-BE49-F238E27FC236}">
                  <a16:creationId xmlns:a16="http://schemas.microsoft.com/office/drawing/2014/main" id="{6E10F0BF-42D5-494B-9F6D-EA65FE54C98F}"/>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15" name="Gerader Verbinder 14">
              <a:extLst>
                <a:ext uri="{FF2B5EF4-FFF2-40B4-BE49-F238E27FC236}">
                  <a16:creationId xmlns:a16="http://schemas.microsoft.com/office/drawing/2014/main" id="{79B5ADB6-AF30-4FFE-AB9C-656C90CF77C4}"/>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Datumsplatzhalter 1">
            <a:extLst>
              <a:ext uri="{FF2B5EF4-FFF2-40B4-BE49-F238E27FC236}">
                <a16:creationId xmlns:a16="http://schemas.microsoft.com/office/drawing/2014/main" id="{0D65E852-E319-48AD-B9FD-9CAD94A2D571}"/>
              </a:ext>
            </a:extLst>
          </p:cNvPr>
          <p:cNvSpPr>
            <a:spLocks noGrp="1"/>
          </p:cNvSpPr>
          <p:nvPr>
            <p:ph type="dt" sz="half" idx="10"/>
          </p:nvPr>
        </p:nvSpPr>
        <p:spPr/>
        <p:txBody>
          <a:bodyPr/>
          <a:lstStyle/>
          <a:p>
            <a:fld id="{27709DF9-E339-4D9C-BBF3-FF0792355435}" type="datetime1">
              <a:rPr lang="de-DE" smtClean="0"/>
              <a:t>25.11.2022</a:t>
            </a:fld>
            <a:endParaRPr lang="de-DE"/>
          </a:p>
        </p:txBody>
      </p:sp>
      <p:sp>
        <p:nvSpPr>
          <p:cNvPr id="3" name="Fußzeilenplatzhalter 2">
            <a:extLst>
              <a:ext uri="{FF2B5EF4-FFF2-40B4-BE49-F238E27FC236}">
                <a16:creationId xmlns:a16="http://schemas.microsoft.com/office/drawing/2014/main" id="{BE901507-A726-4770-A2D5-C2BA533B717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76698A70-6994-4155-B693-BAB243C10013}"/>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7" name="Freeform 6">
            <a:extLst>
              <a:ext uri="{FF2B5EF4-FFF2-40B4-BE49-F238E27FC236}">
                <a16:creationId xmlns:a16="http://schemas.microsoft.com/office/drawing/2014/main" id="{40D8B9A3-5EED-4F4F-B3CB-767BC655538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8" name="Textfeld 7">
            <a:extLst>
              <a:ext uri="{FF2B5EF4-FFF2-40B4-BE49-F238E27FC236}">
                <a16:creationId xmlns:a16="http://schemas.microsoft.com/office/drawing/2014/main" id="{59C844E3-C714-434A-899C-1D79BD7EE7E2}"/>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373867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E59C45E7-8DBD-44EF-9225-922674BE9329}"/>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828383F3-EAFE-498A-859A-F04DF626D583}"/>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5B0EA383-3F6F-41C4-B950-4BAB0F18672C}"/>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37E50B1C-23A9-4964-8C6A-7E74254F1F9D}"/>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093BB7CF-7145-4A63-A2CF-CE30264AF13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9DDD09D-6236-48B0-952B-E8F146BF33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269839C-0BE0-4158-8703-C4FFC9C98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FF5067C-A7B3-4C7D-8888-33604A17D0C1}"/>
              </a:ext>
            </a:extLst>
          </p:cNvPr>
          <p:cNvSpPr>
            <a:spLocks noGrp="1"/>
          </p:cNvSpPr>
          <p:nvPr>
            <p:ph type="dt" sz="half" idx="10"/>
          </p:nvPr>
        </p:nvSpPr>
        <p:spPr/>
        <p:txBody>
          <a:bodyPr/>
          <a:lstStyle/>
          <a:p>
            <a:fld id="{CB804D03-162C-4F98-9E4B-A9302064B7A1}" type="datetime1">
              <a:rPr lang="de-DE" smtClean="0"/>
              <a:t>25.11.2022</a:t>
            </a:fld>
            <a:endParaRPr lang="de-DE"/>
          </a:p>
        </p:txBody>
      </p:sp>
      <p:sp>
        <p:nvSpPr>
          <p:cNvPr id="6" name="Fußzeilenplatzhalter 5">
            <a:extLst>
              <a:ext uri="{FF2B5EF4-FFF2-40B4-BE49-F238E27FC236}">
                <a16:creationId xmlns:a16="http://schemas.microsoft.com/office/drawing/2014/main" id="{6C8CF6E6-9052-4E1F-85A1-2049F63950B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E9ABE69-A40A-490B-AE38-4950A5CF48FF}"/>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EB118B1E-9903-4224-B5CA-9B82716A1EA1}"/>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5452515F-9943-4A7E-BF4F-D850DDB6173E}"/>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870630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18" name="Gruppieren 17">
            <a:extLst>
              <a:ext uri="{FF2B5EF4-FFF2-40B4-BE49-F238E27FC236}">
                <a16:creationId xmlns:a16="http://schemas.microsoft.com/office/drawing/2014/main" id="{A3D3BBF2-81D3-4B25-976E-CCCE375C13A1}"/>
              </a:ext>
            </a:extLst>
          </p:cNvPr>
          <p:cNvGrpSpPr/>
          <p:nvPr userDrawn="1"/>
        </p:nvGrpSpPr>
        <p:grpSpPr>
          <a:xfrm>
            <a:off x="65249" y="1133479"/>
            <a:ext cx="190504" cy="4875619"/>
            <a:chOff x="65249" y="1133479"/>
            <a:chExt cx="190504" cy="4875619"/>
          </a:xfrm>
        </p:grpSpPr>
        <p:cxnSp>
          <p:nvCxnSpPr>
            <p:cNvPr id="19" name="Gerader Verbinder 18">
              <a:extLst>
                <a:ext uri="{FF2B5EF4-FFF2-40B4-BE49-F238E27FC236}">
                  <a16:creationId xmlns:a16="http://schemas.microsoft.com/office/drawing/2014/main" id="{B10DC116-4FBC-42C6-85F0-74742D9A04D8}"/>
                </a:ext>
              </a:extLst>
            </p:cNvPr>
            <p:cNvCxnSpPr/>
            <p:nvPr userDrawn="1"/>
          </p:nvCxnSpPr>
          <p:spPr>
            <a:xfrm>
              <a:off x="65249" y="1133479"/>
              <a:ext cx="0" cy="4875619"/>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0" name="Gerader Verbinder 19">
              <a:extLst>
                <a:ext uri="{FF2B5EF4-FFF2-40B4-BE49-F238E27FC236}">
                  <a16:creationId xmlns:a16="http://schemas.microsoft.com/office/drawing/2014/main" id="{9BA125F3-9398-457B-8782-A00936E1D1D7}"/>
                </a:ext>
              </a:extLst>
            </p:cNvPr>
            <p:cNvCxnSpPr>
              <a:cxnSpLocks/>
            </p:cNvCxnSpPr>
            <p:nvPr userDrawn="1"/>
          </p:nvCxnSpPr>
          <p:spPr>
            <a:xfrm>
              <a:off x="156105" y="2448421"/>
              <a:ext cx="0" cy="3556664"/>
            </a:xfrm>
            <a:prstGeom prst="line">
              <a:avLst/>
            </a:prstGeom>
            <a:ln w="38100"/>
          </p:spPr>
          <p:style>
            <a:lnRef idx="3">
              <a:schemeClr val="accent5"/>
            </a:lnRef>
            <a:fillRef idx="0">
              <a:schemeClr val="accent5"/>
            </a:fillRef>
            <a:effectRef idx="2">
              <a:schemeClr val="accent5"/>
            </a:effectRef>
            <a:fontRef idx="minor">
              <a:schemeClr val="tx1"/>
            </a:fontRef>
          </p:style>
        </p:cxnSp>
        <p:cxnSp>
          <p:nvCxnSpPr>
            <p:cNvPr id="21" name="Gerader Verbinder 20">
              <a:extLst>
                <a:ext uri="{FF2B5EF4-FFF2-40B4-BE49-F238E27FC236}">
                  <a16:creationId xmlns:a16="http://schemas.microsoft.com/office/drawing/2014/main" id="{A7598D93-6DED-4B75-88EF-299F7257AFE3}"/>
                </a:ext>
              </a:extLst>
            </p:cNvPr>
            <p:cNvCxnSpPr>
              <a:cxnSpLocks/>
            </p:cNvCxnSpPr>
            <p:nvPr userDrawn="1"/>
          </p:nvCxnSpPr>
          <p:spPr>
            <a:xfrm>
              <a:off x="255753" y="3912577"/>
              <a:ext cx="0" cy="2095439"/>
            </a:xfrm>
            <a:prstGeom prst="line">
              <a:avLst/>
            </a:prstGeom>
            <a:ln w="38100"/>
          </p:spPr>
          <p:style>
            <a:lnRef idx="3">
              <a:schemeClr val="accent5"/>
            </a:lnRef>
            <a:fillRef idx="0">
              <a:schemeClr val="accent5"/>
            </a:fillRef>
            <a:effectRef idx="2">
              <a:schemeClr val="accent5"/>
            </a:effectRef>
            <a:fontRef idx="minor">
              <a:schemeClr val="tx1"/>
            </a:fontRef>
          </p:style>
        </p:cxnSp>
      </p:grpSp>
      <p:sp>
        <p:nvSpPr>
          <p:cNvPr id="2" name="Titel 1">
            <a:extLst>
              <a:ext uri="{FF2B5EF4-FFF2-40B4-BE49-F238E27FC236}">
                <a16:creationId xmlns:a16="http://schemas.microsoft.com/office/drawing/2014/main" id="{CA8D63F8-C908-4785-83F5-714E567470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0746969-2DD6-4E95-85BF-FD3C33B23D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CC521931-808D-43CA-9B2D-26D61DCA5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E806A9D-5025-49AF-A0F8-504C74ABC183}"/>
              </a:ext>
            </a:extLst>
          </p:cNvPr>
          <p:cNvSpPr>
            <a:spLocks noGrp="1"/>
          </p:cNvSpPr>
          <p:nvPr>
            <p:ph type="dt" sz="half" idx="10"/>
          </p:nvPr>
        </p:nvSpPr>
        <p:spPr/>
        <p:txBody>
          <a:bodyPr/>
          <a:lstStyle/>
          <a:p>
            <a:fld id="{31609AFB-F168-46A8-BFCE-E04F48AC2B9D}" type="datetime1">
              <a:rPr lang="de-DE" smtClean="0"/>
              <a:t>25.11.2022</a:t>
            </a:fld>
            <a:endParaRPr lang="de-DE"/>
          </a:p>
        </p:txBody>
      </p:sp>
      <p:sp>
        <p:nvSpPr>
          <p:cNvPr id="6" name="Fußzeilenplatzhalter 5">
            <a:extLst>
              <a:ext uri="{FF2B5EF4-FFF2-40B4-BE49-F238E27FC236}">
                <a16:creationId xmlns:a16="http://schemas.microsoft.com/office/drawing/2014/main" id="{EC6E7759-4476-48BD-936A-988CC0FC80A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FD3015-84F2-49DD-A9E6-B459C8F61AB7}"/>
              </a:ext>
            </a:extLst>
          </p:cNvPr>
          <p:cNvSpPr>
            <a:spLocks noGrp="1"/>
          </p:cNvSpPr>
          <p:nvPr>
            <p:ph type="sldNum" sz="quarter" idx="12"/>
          </p:nvPr>
        </p:nvSpPr>
        <p:spPr/>
        <p:txBody>
          <a:bodyPr/>
          <a:lstStyle/>
          <a:p>
            <a:fld id="{777D26D6-DC7F-46FA-BDB4-D2DE73D6DB2E}" type="slidenum">
              <a:rPr lang="de-DE" smtClean="0"/>
              <a:t>‹Nr.›</a:t>
            </a:fld>
            <a:endParaRPr lang="de-DE"/>
          </a:p>
        </p:txBody>
      </p:sp>
      <p:sp>
        <p:nvSpPr>
          <p:cNvPr id="10" name="Freeform 6">
            <a:extLst>
              <a:ext uri="{FF2B5EF4-FFF2-40B4-BE49-F238E27FC236}">
                <a16:creationId xmlns:a16="http://schemas.microsoft.com/office/drawing/2014/main" id="{5AE34584-6531-463B-BFFA-284BFB7E511B}"/>
              </a:ext>
            </a:extLst>
          </p:cNvPr>
          <p:cNvSpPr/>
          <p:nvPr userDrawn="1"/>
        </p:nvSpPr>
        <p:spPr bwMode="auto">
          <a:xfrm>
            <a:off x="0" y="5955847"/>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p>
      <p:sp>
        <p:nvSpPr>
          <p:cNvPr id="11" name="Textfeld 10">
            <a:extLst>
              <a:ext uri="{FF2B5EF4-FFF2-40B4-BE49-F238E27FC236}">
                <a16:creationId xmlns:a16="http://schemas.microsoft.com/office/drawing/2014/main" id="{70E36A71-F071-48FA-A0CF-A94CA4E507B7}"/>
              </a:ext>
            </a:extLst>
          </p:cNvPr>
          <p:cNvSpPr txBox="1"/>
          <p:nvPr userDrawn="1"/>
        </p:nvSpPr>
        <p:spPr>
          <a:xfrm>
            <a:off x="498037" y="6183558"/>
            <a:ext cx="748578" cy="323165"/>
          </a:xfrm>
          <a:prstGeom prst="rect">
            <a:avLst/>
          </a:prstGeom>
          <a:noFill/>
        </p:spPr>
        <p:txBody>
          <a:bodyPr wrap="square" rtlCol="0">
            <a:spAutoFit/>
          </a:bodyPr>
          <a:lstStyle/>
          <a:p>
            <a:r>
              <a:rPr lang="de-DE" sz="1500" dirty="0">
                <a:solidFill>
                  <a:schemeClr val="tx1"/>
                </a:solidFill>
              </a:rPr>
              <a:t>-</a:t>
            </a:r>
            <a:fld id="{E6851536-B189-49A9-9625-50F3780754C5}" type="slidenum">
              <a:rPr lang="de-DE" sz="1500" smtClean="0">
                <a:solidFill>
                  <a:schemeClr val="tx1"/>
                </a:solidFill>
              </a:rPr>
              <a:t>‹Nr.›</a:t>
            </a:fld>
            <a:r>
              <a:rPr lang="de-DE" sz="1500" dirty="0">
                <a:solidFill>
                  <a:schemeClr val="tx1"/>
                </a:solidFill>
              </a:rPr>
              <a:t>-</a:t>
            </a:r>
          </a:p>
        </p:txBody>
      </p:sp>
    </p:spTree>
    <p:extLst>
      <p:ext uri="{BB962C8B-B14F-4D97-AF65-F5344CB8AC3E}">
        <p14:creationId xmlns:p14="http://schemas.microsoft.com/office/powerpoint/2010/main" val="1680999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5ABFA55-2B1A-4B3D-A7E9-C4C17861A244}"/>
              </a:ext>
            </a:extLst>
          </p:cNvPr>
          <p:cNvSpPr>
            <a:spLocks noGrp="1"/>
          </p:cNvSpPr>
          <p:nvPr>
            <p:ph type="title"/>
          </p:nvPr>
        </p:nvSpPr>
        <p:spPr>
          <a:xfrm>
            <a:off x="1864891" y="112456"/>
            <a:ext cx="8085221" cy="987140"/>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0857B5C7-36E8-40B4-B3FD-1414ED63EDE2}"/>
              </a:ext>
            </a:extLst>
          </p:cNvPr>
          <p:cNvSpPr>
            <a:spLocks noGrp="1"/>
          </p:cNvSpPr>
          <p:nvPr>
            <p:ph type="body" idx="1"/>
          </p:nvPr>
        </p:nvSpPr>
        <p:spPr>
          <a:xfrm>
            <a:off x="1864891" y="1400537"/>
            <a:ext cx="9673392" cy="491788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27C23333-FA95-471E-BD86-0A6A78E69D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57A5D-6CB9-4DAF-9234-12F4CDB012E4}" type="datetime1">
              <a:rPr lang="de-DE" smtClean="0"/>
              <a:t>25.11.2022</a:t>
            </a:fld>
            <a:endParaRPr lang="de-DE"/>
          </a:p>
        </p:txBody>
      </p:sp>
      <p:sp>
        <p:nvSpPr>
          <p:cNvPr id="5" name="Fußzeilenplatzhalter 4">
            <a:extLst>
              <a:ext uri="{FF2B5EF4-FFF2-40B4-BE49-F238E27FC236}">
                <a16:creationId xmlns:a16="http://schemas.microsoft.com/office/drawing/2014/main" id="{D9324CD9-67C0-4C0B-8B76-675B9771DE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70A416A2-863D-40B2-A412-10004A13F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D26D6-DC7F-46FA-BDB4-D2DE73D6DB2E}" type="slidenum">
              <a:rPr lang="de-DE" smtClean="0"/>
              <a:t>‹Nr.›</a:t>
            </a:fld>
            <a:endParaRPr lang="de-DE"/>
          </a:p>
        </p:txBody>
      </p:sp>
      <p:pic>
        <p:nvPicPr>
          <p:cNvPr id="7" name="Bild 8">
            <a:extLst>
              <a:ext uri="{FF2B5EF4-FFF2-40B4-BE49-F238E27FC236}">
                <a16:creationId xmlns:a16="http://schemas.microsoft.com/office/drawing/2014/main" id="{1E041226-1E01-4171-BC4D-155831CFE06A}"/>
              </a:ext>
            </a:extLst>
          </p:cNvPr>
          <p:cNvPicPr>
            <a:picLocks noChangeAspect="1" noChangeArrowheads="1"/>
          </p:cNvPicPr>
          <p:nvPr userDrawn="1"/>
        </p:nvPicPr>
        <p:blipFill>
          <a:blip r:embed="rId13" cstate="hqprint">
            <a:extLst>
              <a:ext uri="{28A0092B-C50C-407E-A947-70E740481C1C}">
                <a14:useLocalDpi xmlns:a14="http://schemas.microsoft.com/office/drawing/2010/main" val="0"/>
              </a:ext>
            </a:extLst>
          </a:blip>
          <a:srcRect/>
          <a:stretch>
            <a:fillRect/>
          </a:stretch>
        </p:blipFill>
        <p:spPr bwMode="auto">
          <a:xfrm>
            <a:off x="9324425" y="219024"/>
            <a:ext cx="2759406" cy="606979"/>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a:extLst>
              <a:ext uri="{FF2B5EF4-FFF2-40B4-BE49-F238E27FC236}">
                <a16:creationId xmlns:a16="http://schemas.microsoft.com/office/drawing/2014/main" id="{7DB9FF7E-307D-448F-9CF1-96299F30882B}"/>
              </a:ext>
            </a:extLst>
          </p:cNvPr>
          <p:cNvPicPr>
            <a:picLocks noChangeAspect="1"/>
          </p:cNvPicPr>
          <p:nvPr userDrawn="1"/>
        </p:nvPicPr>
        <p:blipFill>
          <a:blip r:embed="rId14" cstate="hqprint">
            <a:extLst>
              <a:ext uri="{28A0092B-C50C-407E-A947-70E740481C1C}">
                <a14:useLocalDpi xmlns:a14="http://schemas.microsoft.com/office/drawing/2010/main" val="0"/>
              </a:ext>
            </a:extLst>
          </a:blip>
          <a:stretch>
            <a:fillRect/>
          </a:stretch>
        </p:blipFill>
        <p:spPr>
          <a:xfrm>
            <a:off x="97061" y="108288"/>
            <a:ext cx="1603877" cy="801939"/>
          </a:xfrm>
          <a:prstGeom prst="rect">
            <a:avLst/>
          </a:prstGeom>
        </p:spPr>
      </p:pic>
      <p:pic>
        <p:nvPicPr>
          <p:cNvPr id="11" name="Grafik 10">
            <a:extLst>
              <a:ext uri="{FF2B5EF4-FFF2-40B4-BE49-F238E27FC236}">
                <a16:creationId xmlns:a16="http://schemas.microsoft.com/office/drawing/2014/main" id="{A993FD21-B4C7-4426-9B9B-A66754A97753}"/>
              </a:ext>
            </a:extLst>
          </p:cNvPr>
          <p:cNvPicPr>
            <a:picLocks noChangeAspect="1"/>
          </p:cNvPicPr>
          <p:nvPr userDrawn="1"/>
        </p:nvPicPr>
        <p:blipFill>
          <a:blip r:embed="rId15" cstate="hqprint">
            <a:extLst>
              <a:ext uri="{28A0092B-C50C-407E-A947-70E740481C1C}">
                <a14:useLocalDpi xmlns:a14="http://schemas.microsoft.com/office/drawing/2010/main" val="0"/>
              </a:ext>
            </a:extLst>
          </a:blip>
          <a:stretch>
            <a:fillRect/>
          </a:stretch>
        </p:blipFill>
        <p:spPr>
          <a:xfrm>
            <a:off x="11107366" y="6445533"/>
            <a:ext cx="1061484" cy="400384"/>
          </a:xfrm>
          <a:prstGeom prst="rect">
            <a:avLst/>
          </a:prstGeom>
        </p:spPr>
      </p:pic>
    </p:spTree>
    <p:extLst>
      <p:ext uri="{BB962C8B-B14F-4D97-AF65-F5344CB8AC3E}">
        <p14:creationId xmlns:p14="http://schemas.microsoft.com/office/powerpoint/2010/main" val="213610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prom.eduproject.eu/"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mailto:Marc.Beutner@uni-paderborn.d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A281D-5183-4C63-854E-6181696B5E2E}"/>
              </a:ext>
            </a:extLst>
          </p:cNvPr>
          <p:cNvSpPr>
            <a:spLocks noGrp="1"/>
          </p:cNvSpPr>
          <p:nvPr>
            <p:ph type="ctrTitle"/>
          </p:nvPr>
        </p:nvSpPr>
        <p:spPr>
          <a:xfrm>
            <a:off x="122080" y="350564"/>
            <a:ext cx="9399872" cy="1189861"/>
          </a:xfrm>
        </p:spPr>
        <p:txBody>
          <a:bodyPr>
            <a:noAutofit/>
          </a:bodyPr>
          <a:lstStyle/>
          <a:p>
            <a:r>
              <a:rPr lang="en-US" sz="3600" dirty="0"/>
              <a:t>IDEAL-Game </a:t>
            </a:r>
            <a:br>
              <a:rPr lang="en-US" sz="3600" dirty="0"/>
            </a:br>
            <a:r>
              <a:rPr lang="en-US" sz="3600" dirty="0"/>
              <a:t>Final Meeting</a:t>
            </a:r>
            <a:br>
              <a:rPr lang="en-US" sz="3600" dirty="0"/>
            </a:br>
            <a:r>
              <a:rPr lang="en-US" sz="3600" dirty="0"/>
              <a:t>28</a:t>
            </a:r>
            <a:r>
              <a:rPr lang="en-US" sz="3600" baseline="30000" dirty="0"/>
              <a:t>th</a:t>
            </a:r>
            <a:r>
              <a:rPr lang="en-US" sz="3600" dirty="0"/>
              <a:t>- 30</a:t>
            </a:r>
            <a:r>
              <a:rPr lang="en-US" sz="3600" baseline="30000" dirty="0"/>
              <a:t>th</a:t>
            </a:r>
            <a:r>
              <a:rPr lang="en-US" sz="3600" dirty="0"/>
              <a:t> of November 2022, Germany; Paderborn</a:t>
            </a:r>
            <a:endParaRPr lang="de-DE" sz="2400" dirty="0"/>
          </a:p>
        </p:txBody>
      </p:sp>
      <p:sp>
        <p:nvSpPr>
          <p:cNvPr id="3" name="Untertitel 2">
            <a:extLst>
              <a:ext uri="{FF2B5EF4-FFF2-40B4-BE49-F238E27FC236}">
                <a16:creationId xmlns:a16="http://schemas.microsoft.com/office/drawing/2014/main" id="{8536D969-76B8-473A-8FFA-2A1C0CD92E72}"/>
              </a:ext>
            </a:extLst>
          </p:cNvPr>
          <p:cNvSpPr>
            <a:spLocks noGrp="1"/>
          </p:cNvSpPr>
          <p:nvPr>
            <p:ph type="subTitle" idx="1"/>
          </p:nvPr>
        </p:nvSpPr>
        <p:spPr>
          <a:xfrm>
            <a:off x="115291" y="1865286"/>
            <a:ext cx="9144000" cy="2340953"/>
          </a:xfrm>
        </p:spPr>
        <p:txBody>
          <a:bodyPr>
            <a:normAutofit/>
          </a:bodyPr>
          <a:lstStyle/>
          <a:p>
            <a:r>
              <a:rPr lang="de-DE" b="1" dirty="0"/>
              <a:t>Administrative Information</a:t>
            </a:r>
          </a:p>
          <a:p>
            <a:r>
              <a:rPr lang="de-DE" sz="1800" dirty="0"/>
              <a:t>University </a:t>
            </a:r>
            <a:r>
              <a:rPr lang="de-DE" sz="1800" dirty="0" err="1"/>
              <a:t>of</a:t>
            </a:r>
            <a:r>
              <a:rPr lang="de-DE" sz="1800" dirty="0"/>
              <a:t> Paderborn,</a:t>
            </a:r>
            <a:br>
              <a:rPr lang="de-DE" sz="1800" dirty="0"/>
            </a:br>
            <a:r>
              <a:rPr lang="de-DE" sz="1800" dirty="0"/>
              <a:t>Chair Business and Human Resources Education II</a:t>
            </a:r>
            <a:br>
              <a:rPr lang="de-DE" sz="1800" dirty="0"/>
            </a:br>
            <a:r>
              <a:rPr lang="de-DE" sz="1800" dirty="0"/>
              <a:t>Prof. Dr. Marc Beutner</a:t>
            </a:r>
          </a:p>
        </p:txBody>
      </p:sp>
    </p:spTree>
    <p:extLst>
      <p:ext uri="{BB962C8B-B14F-4D97-AF65-F5344CB8AC3E}">
        <p14:creationId xmlns:p14="http://schemas.microsoft.com/office/powerpoint/2010/main" val="2566760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B7EC0FE-911B-482D-9C3E-11CACF9235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274" y="377689"/>
            <a:ext cx="4248873" cy="2131891"/>
          </a:xfrm>
          <a:prstGeom prst="rect">
            <a:avLst/>
          </a:prstGeom>
        </p:spPr>
      </p:pic>
      <p:sp>
        <p:nvSpPr>
          <p:cNvPr id="7" name="Textfeld 6">
            <a:extLst>
              <a:ext uri="{FF2B5EF4-FFF2-40B4-BE49-F238E27FC236}">
                <a16:creationId xmlns:a16="http://schemas.microsoft.com/office/drawing/2014/main" id="{D479A8E1-DA03-4720-8B9D-DBB2BC440150}"/>
              </a:ext>
            </a:extLst>
          </p:cNvPr>
          <p:cNvSpPr txBox="1"/>
          <p:nvPr/>
        </p:nvSpPr>
        <p:spPr>
          <a:xfrm>
            <a:off x="1769806" y="2701905"/>
            <a:ext cx="8180306" cy="1415772"/>
          </a:xfrm>
          <a:prstGeom prst="rect">
            <a:avLst/>
          </a:prstGeom>
          <a:noFill/>
        </p:spPr>
        <p:txBody>
          <a:bodyPr wrap="square" rtlCol="0">
            <a:spAutoFit/>
          </a:bodyPr>
          <a:lstStyle/>
          <a:p>
            <a:pPr algn="ctr"/>
            <a:r>
              <a:rPr lang="de-DE" sz="3200" dirty="0"/>
              <a:t>IDEAL-GAME</a:t>
            </a:r>
          </a:p>
          <a:p>
            <a:pPr algn="ctr"/>
            <a:r>
              <a:rPr lang="de-DE" sz="3600" b="1" dirty="0"/>
              <a:t>Administrative Information</a:t>
            </a:r>
          </a:p>
          <a:p>
            <a:endParaRPr lang="de-DE" dirty="0"/>
          </a:p>
        </p:txBody>
      </p:sp>
      <p:sp>
        <p:nvSpPr>
          <p:cNvPr id="8" name="Textfeld 7">
            <a:extLst>
              <a:ext uri="{FF2B5EF4-FFF2-40B4-BE49-F238E27FC236}">
                <a16:creationId xmlns:a16="http://schemas.microsoft.com/office/drawing/2014/main" id="{C20B1CC7-E77A-4134-A7ED-C14B50CD9E9E}"/>
              </a:ext>
            </a:extLst>
          </p:cNvPr>
          <p:cNvSpPr txBox="1"/>
          <p:nvPr/>
        </p:nvSpPr>
        <p:spPr>
          <a:xfrm>
            <a:off x="3306588" y="4417461"/>
            <a:ext cx="5578824" cy="1754326"/>
          </a:xfrm>
          <a:prstGeom prst="rect">
            <a:avLst/>
          </a:prstGeom>
          <a:noFill/>
        </p:spPr>
        <p:txBody>
          <a:bodyPr wrap="square" rtlCol="0">
            <a:spAutoFit/>
          </a:bodyPr>
          <a:lstStyle/>
          <a:p>
            <a:pPr algn="ctr"/>
            <a:r>
              <a:rPr lang="en-US" dirty="0"/>
              <a:t>IDEAL-GAME – </a:t>
            </a:r>
          </a:p>
          <a:p>
            <a:pPr algn="ctr"/>
            <a:r>
              <a:rPr lang="en-US" dirty="0"/>
              <a:t>Final Meeting</a:t>
            </a:r>
          </a:p>
          <a:p>
            <a:pPr algn="ctr"/>
            <a:r>
              <a:rPr lang="en-US" dirty="0"/>
              <a:t>Host: </a:t>
            </a:r>
            <a:r>
              <a:rPr lang="de-DE" dirty="0"/>
              <a:t>University </a:t>
            </a:r>
            <a:r>
              <a:rPr lang="de-DE" dirty="0" err="1"/>
              <a:t>of</a:t>
            </a:r>
            <a:r>
              <a:rPr lang="de-DE" dirty="0"/>
              <a:t> Paderborn, Germany</a:t>
            </a:r>
          </a:p>
          <a:p>
            <a:pPr algn="ctr"/>
            <a:r>
              <a:rPr lang="de-DE" dirty="0"/>
              <a:t>28th – 30th </a:t>
            </a:r>
            <a:r>
              <a:rPr lang="en-GB" dirty="0"/>
              <a:t>of November 2022</a:t>
            </a:r>
          </a:p>
          <a:p>
            <a:pPr algn="ctr"/>
            <a:endParaRPr lang="en-US" dirty="0"/>
          </a:p>
          <a:p>
            <a:pPr algn="ctr"/>
            <a:r>
              <a:rPr lang="en-US" dirty="0"/>
              <a:t>Project Number: 2020-1-DE01-KA203-005682 </a:t>
            </a:r>
          </a:p>
        </p:txBody>
      </p:sp>
    </p:spTree>
    <p:extLst>
      <p:ext uri="{BB962C8B-B14F-4D97-AF65-F5344CB8AC3E}">
        <p14:creationId xmlns:p14="http://schemas.microsoft.com/office/powerpoint/2010/main" val="647172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1C9256-544A-480E-86B7-3BD4E5B90023}"/>
              </a:ext>
            </a:extLst>
          </p:cNvPr>
          <p:cNvSpPr>
            <a:spLocks noGrp="1"/>
          </p:cNvSpPr>
          <p:nvPr>
            <p:ph type="title"/>
          </p:nvPr>
        </p:nvSpPr>
        <p:spPr/>
        <p:txBody>
          <a:bodyPr/>
          <a:lstStyle/>
          <a:p>
            <a:pPr algn="ctr"/>
            <a:r>
              <a:rPr lang="de-DE" dirty="0"/>
              <a:t>Final Report</a:t>
            </a:r>
            <a:endParaRPr lang="en-GB" dirty="0"/>
          </a:p>
        </p:txBody>
      </p:sp>
      <p:sp>
        <p:nvSpPr>
          <p:cNvPr id="3" name="Foliennummernplatzhalter 2">
            <a:extLst>
              <a:ext uri="{FF2B5EF4-FFF2-40B4-BE49-F238E27FC236}">
                <a16:creationId xmlns:a16="http://schemas.microsoft.com/office/drawing/2014/main" id="{DC03762C-1BF7-4AC3-A4D9-C038431FD96C}"/>
              </a:ext>
            </a:extLst>
          </p:cNvPr>
          <p:cNvSpPr>
            <a:spLocks noGrp="1"/>
          </p:cNvSpPr>
          <p:nvPr>
            <p:ph type="sldNum" sz="quarter" idx="12"/>
          </p:nvPr>
        </p:nvSpPr>
        <p:spPr/>
        <p:txBody>
          <a:bodyPr/>
          <a:lstStyle/>
          <a:p>
            <a:fld id="{777D26D6-DC7F-46FA-BDB4-D2DE73D6DB2E}" type="slidenum">
              <a:rPr lang="de-DE" smtClean="0"/>
              <a:t>3</a:t>
            </a:fld>
            <a:endParaRPr lang="de-DE"/>
          </a:p>
        </p:txBody>
      </p:sp>
      <p:sp>
        <p:nvSpPr>
          <p:cNvPr id="4" name="Rechteck 3">
            <a:extLst>
              <a:ext uri="{FF2B5EF4-FFF2-40B4-BE49-F238E27FC236}">
                <a16:creationId xmlns:a16="http://schemas.microsoft.com/office/drawing/2014/main" id="{804E4CAE-AB93-4D26-B7E6-7916D61B11E0}"/>
              </a:ext>
            </a:extLst>
          </p:cNvPr>
          <p:cNvSpPr/>
          <p:nvPr/>
        </p:nvSpPr>
        <p:spPr>
          <a:xfrm>
            <a:off x="725078" y="1571525"/>
            <a:ext cx="11040202" cy="2585323"/>
          </a:xfrm>
          <a:prstGeom prst="rect">
            <a:avLst/>
          </a:prstGeom>
        </p:spPr>
        <p:txBody>
          <a:bodyPr wrap="square">
            <a:spAutoFit/>
          </a:bodyPr>
          <a:lstStyle/>
          <a:p>
            <a:pPr>
              <a:spcAft>
                <a:spcPts val="0"/>
              </a:spcAft>
            </a:pPr>
            <a:r>
              <a:rPr lang="en-GB" dirty="0">
                <a:latin typeface="Calibri" panose="020F0502020204030204" pitchFamily="34" charset="0"/>
                <a:ea typeface="Calibri" panose="020F0502020204030204" pitchFamily="34" charset="0"/>
              </a:rPr>
              <a:t>We have to prepare the </a:t>
            </a:r>
            <a:r>
              <a:rPr lang="en-GB" b="1" dirty="0">
                <a:latin typeface="Calibri" panose="020F0502020204030204" pitchFamily="34" charset="0"/>
                <a:ea typeface="Calibri" panose="020F0502020204030204" pitchFamily="34" charset="0"/>
              </a:rPr>
              <a:t>Final Report</a:t>
            </a:r>
            <a:r>
              <a:rPr lang="en-GB" dirty="0">
                <a:latin typeface="Calibri" panose="020F0502020204030204" pitchFamily="34" charset="0"/>
                <a:ea typeface="Calibri" panose="020F0502020204030204" pitchFamily="34" charset="0"/>
              </a:rPr>
              <a:t> and have to submit it to the NA latest until </a:t>
            </a:r>
            <a:r>
              <a:rPr lang="en-GB" b="1" dirty="0">
                <a:latin typeface="Calibri" panose="020F0502020204030204" pitchFamily="34" charset="0"/>
                <a:ea typeface="Calibri" panose="020F0502020204030204" pitchFamily="34" charset="0"/>
              </a:rPr>
              <a:t>15/12/2022</a:t>
            </a:r>
            <a:r>
              <a:rPr lang="en-GB" dirty="0">
                <a:latin typeface="Calibri" panose="020F0502020204030204" pitchFamily="34" charset="0"/>
                <a:ea typeface="Calibri" panose="020F0502020204030204" pitchFamily="34" charset="0"/>
              </a:rPr>
              <a:t>.</a:t>
            </a:r>
          </a:p>
          <a:p>
            <a:pPr>
              <a:spcAft>
                <a:spcPts val="0"/>
              </a:spcAft>
            </a:pPr>
            <a:r>
              <a:rPr lang="en-GB" dirty="0">
                <a:latin typeface="Calibri" panose="020F0502020204030204" pitchFamily="34" charset="0"/>
                <a:ea typeface="Calibri" panose="020F0502020204030204" pitchFamily="34" charset="0"/>
              </a:rPr>
              <a:t> </a:t>
            </a:r>
          </a:p>
          <a:p>
            <a:pPr>
              <a:spcAft>
                <a:spcPts val="0"/>
              </a:spcAft>
            </a:pPr>
            <a:r>
              <a:rPr lang="en-GB" dirty="0">
                <a:latin typeface="Calibri" panose="020F0502020204030204" pitchFamily="34" charset="0"/>
                <a:ea typeface="Calibri" panose="020F0502020204030204" pitchFamily="34" charset="0"/>
              </a:rPr>
              <a:t>Therefore, we need following documents from you:</a:t>
            </a:r>
          </a:p>
          <a:p>
            <a:pPr marL="342900" lvl="0" indent="-342900">
              <a:spcAft>
                <a:spcPts val="0"/>
              </a:spcAft>
              <a:buFont typeface="Symbol" panose="05050102010706020507" pitchFamily="18" charset="2"/>
              <a:buChar char=""/>
            </a:pPr>
            <a:r>
              <a:rPr lang="en-GB" b="1" dirty="0">
                <a:latin typeface="Calibri" panose="020F0502020204030204" pitchFamily="34" charset="0"/>
                <a:ea typeface="Times New Roman" panose="02020603050405020304" pitchFamily="18" charset="0"/>
              </a:rPr>
              <a:t>All Timesheets and </a:t>
            </a:r>
            <a:r>
              <a:rPr lang="en-GB" b="1" dirty="0" err="1">
                <a:latin typeface="Calibri" panose="020F0502020204030204" pitchFamily="34" charset="0"/>
                <a:ea typeface="Times New Roman" panose="02020603050405020304" pitchFamily="18" charset="0"/>
              </a:rPr>
              <a:t>Travelcostrecords</a:t>
            </a:r>
            <a:r>
              <a:rPr lang="en-GB" b="1" dirty="0">
                <a:latin typeface="Calibri" panose="020F0502020204030204" pitchFamily="34" charset="0"/>
                <a:ea typeface="Times New Roman" panose="02020603050405020304" pitchFamily="18" charset="0"/>
              </a:rPr>
              <a:t> in the PROM-Tool (</a:t>
            </a:r>
            <a:r>
              <a:rPr lang="en-GB" b="1" u="sng" dirty="0">
                <a:solidFill>
                  <a:srgbClr val="0563C1"/>
                </a:solidFill>
                <a:latin typeface="Calibri" panose="020F0502020204030204" pitchFamily="34" charset="0"/>
                <a:ea typeface="Times New Roman" panose="02020603050405020304" pitchFamily="18" charset="0"/>
                <a:hlinkClick r:id="rId3"/>
              </a:rPr>
              <a:t>https://prom.eduproject.eu</a:t>
            </a:r>
            <a:r>
              <a:rPr lang="en-GB" b="1" dirty="0">
                <a:latin typeface="Calibri" panose="020F0502020204030204" pitchFamily="34" charset="0"/>
                <a:ea typeface="Times New Roman" panose="02020603050405020304" pitchFamily="18" charset="0"/>
              </a:rPr>
              <a:t>) </a:t>
            </a:r>
            <a:endParaRPr lang="en-GB" dirty="0">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rPr>
              <a:t>Please print the Timesheets and Travel Costs Records out, sign it, scan it and send the scanned versions to UPB</a:t>
            </a:r>
            <a:endParaRPr lang="en-GB" dirty="0">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r>
              <a:rPr lang="en-GB" b="1" dirty="0">
                <a:latin typeface="Calibri" panose="020F0502020204030204" pitchFamily="34" charset="0"/>
                <a:ea typeface="Times New Roman" panose="02020603050405020304" pitchFamily="18" charset="0"/>
              </a:rPr>
              <a:t>Dissemination table with all dissemination activities </a:t>
            </a:r>
            <a:r>
              <a:rPr lang="en-GB" dirty="0">
                <a:latin typeface="Calibri" panose="020F0502020204030204" pitchFamily="34" charset="0"/>
                <a:ea typeface="Calibri" panose="020F0502020204030204" pitchFamily="34" charset="0"/>
              </a:rPr>
              <a:t> </a:t>
            </a:r>
          </a:p>
          <a:p>
            <a:pPr marL="342900" lvl="0" indent="-342900">
              <a:spcAft>
                <a:spcPts val="0"/>
              </a:spcAft>
              <a:buFont typeface="Symbol" panose="05050102010706020507" pitchFamily="18" charset="2"/>
              <a:buChar char=""/>
            </a:pPr>
            <a:endParaRPr lang="de-DE" dirty="0">
              <a:latin typeface="Calibri" panose="020F0502020204030204" pitchFamily="34" charset="0"/>
              <a:ea typeface="Calibri" panose="020F0502020204030204" pitchFamily="34" charset="0"/>
            </a:endParaRPr>
          </a:p>
          <a:p>
            <a:pPr marL="342900" lvl="0" indent="-342900">
              <a:spcAft>
                <a:spcPts val="0"/>
              </a:spcAft>
              <a:buFont typeface="Symbol" panose="05050102010706020507" pitchFamily="18" charset="2"/>
              <a:buChar char=""/>
            </a:pPr>
            <a:endParaRPr lang="en-GB" dirty="0">
              <a:latin typeface="Calibri" panose="020F0502020204030204" pitchFamily="34" charset="0"/>
              <a:ea typeface="Calibri" panose="020F0502020204030204" pitchFamily="34" charset="0"/>
            </a:endParaRPr>
          </a:p>
          <a:p>
            <a:pPr>
              <a:spcAft>
                <a:spcPts val="0"/>
              </a:spcAft>
            </a:pPr>
            <a:r>
              <a:rPr lang="en-GB" dirty="0">
                <a:latin typeface="Calibri" panose="020F0502020204030204" pitchFamily="34" charset="0"/>
                <a:ea typeface="Calibri" panose="020F0502020204030204" pitchFamily="34" charset="0"/>
              </a:rPr>
              <a:t>Please send me these documents necessary for the preparation of the Interim Report no later than </a:t>
            </a:r>
            <a:r>
              <a:rPr lang="en-GB" b="1" dirty="0">
                <a:highlight>
                  <a:srgbClr val="FFFF00"/>
                </a:highlight>
                <a:latin typeface="Calibri" panose="020F0502020204030204" pitchFamily="34" charset="0"/>
                <a:ea typeface="Calibri" panose="020F0502020204030204" pitchFamily="34" charset="0"/>
              </a:rPr>
              <a:t>15/12/2022</a:t>
            </a:r>
            <a:r>
              <a:rPr lang="en-GB" dirty="0">
                <a:latin typeface="Calibri" panose="020F0502020204030204" pitchFamily="34" charset="0"/>
                <a:ea typeface="Calibri" panose="020F0502020204030204" pitchFamily="34" charset="0"/>
              </a:rPr>
              <a:t>.</a:t>
            </a:r>
          </a:p>
        </p:txBody>
      </p:sp>
      <p:sp>
        <p:nvSpPr>
          <p:cNvPr id="5" name="Rechteck 4">
            <a:extLst>
              <a:ext uri="{FF2B5EF4-FFF2-40B4-BE49-F238E27FC236}">
                <a16:creationId xmlns:a16="http://schemas.microsoft.com/office/drawing/2014/main" id="{D800B2A8-1943-4A36-9FA0-B7A515EF9C70}"/>
              </a:ext>
            </a:extLst>
          </p:cNvPr>
          <p:cNvSpPr/>
          <p:nvPr/>
        </p:nvSpPr>
        <p:spPr>
          <a:xfrm>
            <a:off x="1864890" y="5066715"/>
            <a:ext cx="8894549" cy="369332"/>
          </a:xfrm>
          <a:prstGeom prst="rect">
            <a:avLst/>
          </a:prstGeom>
          <a:solidFill>
            <a:srgbClr val="FF0000"/>
          </a:solidFill>
        </p:spPr>
        <p:txBody>
          <a:bodyPr wrap="square">
            <a:spAutoFit/>
          </a:bodyPr>
          <a:lstStyle/>
          <a:p>
            <a:r>
              <a:rPr lang="en-GB" dirty="0"/>
              <a:t>Please make sure that you have claimed the full extent of all working hours.</a:t>
            </a:r>
          </a:p>
        </p:txBody>
      </p:sp>
    </p:spTree>
    <p:extLst>
      <p:ext uri="{BB962C8B-B14F-4D97-AF65-F5344CB8AC3E}">
        <p14:creationId xmlns:p14="http://schemas.microsoft.com/office/powerpoint/2010/main" val="537040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BA822C6-859D-4AC6-96FB-3AB445D35D78}"/>
              </a:ext>
            </a:extLst>
          </p:cNvPr>
          <p:cNvSpPr>
            <a:spLocks noGrp="1"/>
          </p:cNvSpPr>
          <p:nvPr>
            <p:ph type="sldNum" sz="quarter" idx="12"/>
          </p:nvPr>
        </p:nvSpPr>
        <p:spPr/>
        <p:txBody>
          <a:bodyPr/>
          <a:lstStyle/>
          <a:p>
            <a:fld id="{777D26D6-DC7F-46FA-BDB4-D2DE73D6DB2E}" type="slidenum">
              <a:rPr lang="de-DE" smtClean="0"/>
              <a:t>4</a:t>
            </a:fld>
            <a:endParaRPr lang="de-DE"/>
          </a:p>
        </p:txBody>
      </p:sp>
      <p:sp>
        <p:nvSpPr>
          <p:cNvPr id="3" name="Shape 304">
            <a:extLst>
              <a:ext uri="{FF2B5EF4-FFF2-40B4-BE49-F238E27FC236}">
                <a16:creationId xmlns:a16="http://schemas.microsoft.com/office/drawing/2014/main" id="{06A53E2A-9275-46AF-B092-AA6AAEDF6B76}"/>
              </a:ext>
            </a:extLst>
          </p:cNvPr>
          <p:cNvSpPr txBox="1">
            <a:spLocks/>
          </p:cNvSpPr>
          <p:nvPr/>
        </p:nvSpPr>
        <p:spPr>
          <a:xfrm>
            <a:off x="2831977" y="1612812"/>
            <a:ext cx="7081200" cy="2799900"/>
          </a:xfrm>
          <a:prstGeom prst="rect">
            <a:avLst/>
          </a:prstGeom>
          <a:ln>
            <a:solidFill>
              <a:srgbClr val="05234E"/>
            </a:solidFill>
          </a:ln>
        </p:spPr>
        <p:txBody>
          <a:bodyPr vert="horz" lIns="91425" tIns="91425" rIns="91425" bIns="91425" rtlCol="0" anchor="t" anchorCtr="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ctr">
              <a:spcBef>
                <a:spcPts val="0"/>
              </a:spcBef>
              <a:buFont typeface="Wingdings 3" charset="2"/>
              <a:buNone/>
            </a:pPr>
            <a:r>
              <a:rPr lang="de-DE" sz="3600" b="1" dirty="0">
                <a:solidFill>
                  <a:srgbClr val="05234E"/>
                </a:solidFill>
              </a:rPr>
              <a:t>Contact</a:t>
            </a:r>
            <a:endParaRPr lang="en" sz="3600" b="1" dirty="0">
              <a:solidFill>
                <a:srgbClr val="05234E"/>
              </a:solidFill>
            </a:endParaRPr>
          </a:p>
          <a:p>
            <a:pPr algn="ctr">
              <a:spcBef>
                <a:spcPts val="0"/>
              </a:spcBef>
              <a:buFont typeface="Wingdings 3" charset="2"/>
              <a:buNone/>
            </a:pPr>
            <a:r>
              <a:rPr lang="fi-FI" dirty="0"/>
              <a:t>Marc Beutner</a:t>
            </a:r>
            <a:br>
              <a:rPr lang="fi-FI" dirty="0"/>
            </a:br>
            <a:r>
              <a:rPr lang="fi-FI" dirty="0"/>
              <a:t>University Paderborn, Warburger Str. 100</a:t>
            </a:r>
            <a:br>
              <a:rPr lang="fi-FI" dirty="0"/>
            </a:br>
            <a:r>
              <a:rPr lang="fi-FI" dirty="0"/>
              <a:t>33098 Paderborn, Germany</a:t>
            </a:r>
            <a:br>
              <a:rPr lang="fi-FI" dirty="0"/>
            </a:br>
            <a:r>
              <a:rPr lang="fi-FI" dirty="0">
                <a:hlinkClick r:id="rId2"/>
              </a:rPr>
              <a:t>Marc.Beutner@uni-paderborn.de</a:t>
            </a:r>
            <a:endParaRPr lang="fi-FI" dirty="0"/>
          </a:p>
          <a:p>
            <a:pPr algn="ctr">
              <a:buNone/>
            </a:pPr>
            <a:r>
              <a:rPr lang="fi-FI" sz="1200" dirty="0"/>
              <a:t>https://wiwi.uni-paderborn.de/department5/wirtschaftspaedagogik-prof-beutner</a:t>
            </a:r>
            <a:endParaRPr lang="en" sz="1200" dirty="0"/>
          </a:p>
        </p:txBody>
      </p:sp>
    </p:spTree>
    <p:extLst>
      <p:ext uri="{BB962C8B-B14F-4D97-AF65-F5344CB8AC3E}">
        <p14:creationId xmlns:p14="http://schemas.microsoft.com/office/powerpoint/2010/main" val="2401435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04AC25A8-477A-4CFC-AD6B-DA112F8CF816}"/>
              </a:ext>
            </a:extLst>
          </p:cNvPr>
          <p:cNvSpPr txBox="1">
            <a:spLocks noChangeArrowheads="1"/>
          </p:cNvSpPr>
          <p:nvPr/>
        </p:nvSpPr>
        <p:spPr bwMode="auto">
          <a:xfrm>
            <a:off x="648792" y="1418693"/>
            <a:ext cx="6761018"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lgn="ctr" eaLnBrk="0" fontAlgn="base" hangingPunct="0">
              <a:spcBef>
                <a:spcPct val="0"/>
              </a:spcBef>
              <a:spcAft>
                <a:spcPct val="0"/>
              </a:spcAft>
            </a:pPr>
            <a:r>
              <a:rPr lang="en-US" altLang="de-DE" sz="4400" dirty="0">
                <a:latin typeface="Bahnschrift" panose="020B0502040204020203" pitchFamily="34" charset="0"/>
              </a:rPr>
              <a:t>Thank you very much for </a:t>
            </a:r>
          </a:p>
          <a:p>
            <a:pPr lvl="0" algn="ctr" eaLnBrk="0" fontAlgn="base" hangingPunct="0">
              <a:spcBef>
                <a:spcPct val="0"/>
              </a:spcBef>
              <a:spcAft>
                <a:spcPct val="0"/>
              </a:spcAft>
            </a:pPr>
            <a:r>
              <a:rPr lang="en-US" altLang="de-DE" sz="4400" dirty="0">
                <a:latin typeface="Bahnschrift" panose="020B0502040204020203" pitchFamily="34" charset="0"/>
              </a:rPr>
              <a:t>your attention!</a:t>
            </a:r>
            <a:endParaRPr kumimoji="0" lang="en-US" altLang="de-DE" sz="4400" i="0" u="none" strike="noStrike" cap="none" normalizeH="0" baseline="0" dirty="0">
              <a:ln>
                <a:noFill/>
              </a:ln>
              <a:effectLst/>
              <a:latin typeface="Bahnschrift" panose="020B0502040204020203" pitchFamily="34" charset="0"/>
            </a:endParaRPr>
          </a:p>
        </p:txBody>
      </p:sp>
    </p:spTree>
    <p:extLst>
      <p:ext uri="{BB962C8B-B14F-4D97-AF65-F5344CB8AC3E}">
        <p14:creationId xmlns:p14="http://schemas.microsoft.com/office/powerpoint/2010/main" val="27714513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Breitbild</PresentationFormat>
  <Paragraphs>33</Paragraphs>
  <Slides>5</Slides>
  <Notes>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5</vt:i4>
      </vt:variant>
    </vt:vector>
  </HeadingPairs>
  <TitlesOfParts>
    <vt:vector size="13" baseType="lpstr">
      <vt:lpstr>Arial</vt:lpstr>
      <vt:lpstr>Bahnschrift</vt:lpstr>
      <vt:lpstr>Calibri</vt:lpstr>
      <vt:lpstr>Calibri Light</vt:lpstr>
      <vt:lpstr>Symbol</vt:lpstr>
      <vt:lpstr>Times New Roman</vt:lpstr>
      <vt:lpstr>Wingdings 3</vt:lpstr>
      <vt:lpstr>Office</vt:lpstr>
      <vt:lpstr>IDEAL-Game  Final Meeting 28th- 30th of November 2022, Germany; Paderborn</vt:lpstr>
      <vt:lpstr>PowerPoint-Präsentation</vt:lpstr>
      <vt:lpstr>Final Report</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 Beutner</dc:creator>
  <cp:lastModifiedBy>Sebastian Koppius</cp:lastModifiedBy>
  <cp:revision>161</cp:revision>
  <dcterms:created xsi:type="dcterms:W3CDTF">2019-04-24T06:36:27Z</dcterms:created>
  <dcterms:modified xsi:type="dcterms:W3CDTF">2022-11-25T14:42:28Z</dcterms:modified>
</cp:coreProperties>
</file>