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7"/>
  </p:notesMasterIdLst>
  <p:sldIdLst>
    <p:sldId id="256" r:id="rId2"/>
    <p:sldId id="257" r:id="rId3"/>
    <p:sldId id="258" r:id="rId4"/>
    <p:sldId id="259" r:id="rId5"/>
    <p:sldId id="260" r:id="rId6"/>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0" roundtripDataSignature="AMtx7mgr8iTTcvgsbQmkVqp5BIj9mCSRY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691"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customschemas.google.com/relationships/presentationmetadata" Target="metadata"/><Relationship Id="rId4" Type="http://schemas.openxmlformats.org/officeDocument/2006/relationships/slide" Target="slides/slide3.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de-DE" sz="1200" b="0" i="0" u="none" strike="noStrike" cap="none">
                <a:solidFill>
                  <a:schemeClr val="dk1"/>
                </a:solidFill>
                <a:latin typeface="Calibri"/>
                <a:ea typeface="Calibri"/>
                <a:cs typeface="Calibri"/>
                <a:sym typeface="Calibri"/>
              </a:rPr>
              <a:t>‹Nr.›</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7" name="Google Shape;15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3" name="Google Shape;16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e8afa96e23_0_1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9" name="Google Shape;169;ge8afa96e23_0_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8" name="Google Shape;188;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4" name="Google Shape;19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elfolie" type="title">
  <p:cSld name="TITLE">
    <p:spTree>
      <p:nvGrpSpPr>
        <p:cNvPr id="1" name="Shape 18"/>
        <p:cNvGrpSpPr/>
        <p:nvPr/>
      </p:nvGrpSpPr>
      <p:grpSpPr>
        <a:xfrm>
          <a:off x="0" y="0"/>
          <a:ext cx="0" cy="0"/>
          <a:chOff x="0" y="0"/>
          <a:chExt cx="0" cy="0"/>
        </a:xfrm>
      </p:grpSpPr>
      <p:sp>
        <p:nvSpPr>
          <p:cNvPr id="19" name="Google Shape;19;p6"/>
          <p:cNvSpPr/>
          <p:nvPr/>
        </p:nvSpPr>
        <p:spPr>
          <a:xfrm>
            <a:off x="9072" y="-21336"/>
            <a:ext cx="12192000" cy="4474028"/>
          </a:xfrm>
          <a:prstGeom prst="rect">
            <a:avLst/>
          </a:prstGeom>
          <a:gradFill>
            <a:gsLst>
              <a:gs pos="0">
                <a:srgbClr val="81D2FF"/>
              </a:gs>
              <a:gs pos="50000">
                <a:srgbClr val="B3E1FF"/>
              </a:gs>
              <a:gs pos="100000">
                <a:srgbClr val="DAEFFF"/>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0" name="Google Shape;20;p6"/>
          <p:cNvSpPr/>
          <p:nvPr/>
        </p:nvSpPr>
        <p:spPr>
          <a:xfrm>
            <a:off x="7888224" y="2596896"/>
            <a:ext cx="8647049" cy="4072128"/>
          </a:xfrm>
          <a:prstGeom prst="pie">
            <a:avLst>
              <a:gd name="adj1" fmla="val 10840442"/>
              <a:gd name="adj2" fmla="val 1624037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21" name="Google Shape;21;p6"/>
          <p:cNvSpPr txBox="1">
            <a:spLocks noGrp="1"/>
          </p:cNvSpPr>
          <p:nvPr>
            <p:ph type="ctrTitle"/>
          </p:nvPr>
        </p:nvSpPr>
        <p:spPr>
          <a:xfrm>
            <a:off x="122080" y="85866"/>
            <a:ext cx="9144000" cy="921977"/>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000"/>
              <a:buFont typeface="Calibri"/>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6"/>
          <p:cNvSpPr txBox="1">
            <a:spLocks noGrp="1"/>
          </p:cNvSpPr>
          <p:nvPr>
            <p:ph type="subTitle" idx="1"/>
          </p:nvPr>
        </p:nvSpPr>
        <p:spPr>
          <a:xfrm>
            <a:off x="115291" y="1865287"/>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800"/>
              <a:buNone/>
              <a:defRPr sz="28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23" name="Google Shape;23;p6"/>
          <p:cNvPicPr preferRelativeResize="0"/>
          <p:nvPr/>
        </p:nvPicPr>
        <p:blipFill rotWithShape="1">
          <a:blip r:embed="rId2">
            <a:alphaModFix/>
          </a:blip>
          <a:srcRect/>
          <a:stretch/>
        </p:blipFill>
        <p:spPr>
          <a:xfrm>
            <a:off x="9204960" y="3071174"/>
            <a:ext cx="2939731" cy="1469866"/>
          </a:xfrm>
          <a:prstGeom prst="rect">
            <a:avLst/>
          </a:prstGeom>
          <a:noFill/>
          <a:ln>
            <a:noFill/>
          </a:ln>
        </p:spPr>
      </p:pic>
      <p:cxnSp>
        <p:nvCxnSpPr>
          <p:cNvPr id="24" name="Google Shape;24;p6"/>
          <p:cNvCxnSpPr/>
          <p:nvPr/>
        </p:nvCxnSpPr>
        <p:spPr>
          <a:xfrm>
            <a:off x="9072" y="5730240"/>
            <a:ext cx="4904304" cy="0"/>
          </a:xfrm>
          <a:prstGeom prst="straightConnector1">
            <a:avLst/>
          </a:prstGeom>
          <a:noFill/>
          <a:ln w="38100" cap="flat" cmpd="sng">
            <a:solidFill>
              <a:srgbClr val="B3C6E7"/>
            </a:solidFill>
            <a:prstDash val="solid"/>
            <a:miter lim="800000"/>
            <a:headEnd type="none" w="sm" len="sm"/>
            <a:tailEnd type="none" w="sm" len="sm"/>
          </a:ln>
        </p:spPr>
      </p:cxnSp>
      <p:cxnSp>
        <p:nvCxnSpPr>
          <p:cNvPr id="25" name="Google Shape;25;p6"/>
          <p:cNvCxnSpPr/>
          <p:nvPr/>
        </p:nvCxnSpPr>
        <p:spPr>
          <a:xfrm>
            <a:off x="7307444" y="5730240"/>
            <a:ext cx="4904304" cy="0"/>
          </a:xfrm>
          <a:prstGeom prst="straightConnector1">
            <a:avLst/>
          </a:prstGeom>
          <a:noFill/>
          <a:ln w="38100" cap="flat" cmpd="sng">
            <a:solidFill>
              <a:srgbClr val="B3C6E7"/>
            </a:solidFill>
            <a:prstDash val="solid"/>
            <a:miter lim="800000"/>
            <a:headEnd type="none" w="sm" len="sm"/>
            <a:tailEnd type="none" w="sm" len="sm"/>
          </a:ln>
        </p:spPr>
      </p:cxnSp>
      <p:cxnSp>
        <p:nvCxnSpPr>
          <p:cNvPr id="26" name="Google Shape;26;p6"/>
          <p:cNvCxnSpPr/>
          <p:nvPr/>
        </p:nvCxnSpPr>
        <p:spPr>
          <a:xfrm>
            <a:off x="0" y="4578096"/>
            <a:ext cx="12201073" cy="0"/>
          </a:xfrm>
          <a:prstGeom prst="straightConnector1">
            <a:avLst/>
          </a:prstGeom>
          <a:noFill/>
          <a:ln w="38100" cap="flat" cmpd="sng">
            <a:solidFill>
              <a:srgbClr val="B3C6E7"/>
            </a:solidFill>
            <a:prstDash val="solid"/>
            <a:miter lim="800000"/>
            <a:headEnd type="none" w="sm" len="sm"/>
            <a:tailEnd type="none" w="sm" len="sm"/>
          </a:ln>
        </p:spPr>
      </p:cxnSp>
      <p:sp>
        <p:nvSpPr>
          <p:cNvPr id="27" name="Google Shape;27;p6"/>
          <p:cNvSpPr/>
          <p:nvPr/>
        </p:nvSpPr>
        <p:spPr>
          <a:xfrm>
            <a:off x="7240388" y="4723685"/>
            <a:ext cx="5011487" cy="86177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1800" b="1" i="0" u="none" strike="noStrike" cap="none">
                <a:solidFill>
                  <a:schemeClr val="dk1"/>
                </a:solidFill>
                <a:latin typeface="Calibri"/>
                <a:ea typeface="Calibri"/>
                <a:cs typeface="Calibri"/>
                <a:sym typeface="Calibri"/>
              </a:rPr>
              <a:t>IDEAL-GAME</a:t>
            </a:r>
            <a:br>
              <a:rPr lang="de-DE" sz="1800" b="0" i="0" u="none" strike="noStrike" cap="none">
                <a:solidFill>
                  <a:schemeClr val="dk1"/>
                </a:solidFill>
                <a:latin typeface="Calibri"/>
                <a:ea typeface="Calibri"/>
                <a:cs typeface="Calibri"/>
                <a:sym typeface="Calibri"/>
              </a:rPr>
            </a:br>
            <a:r>
              <a:rPr lang="de-DE" sz="1600" b="0" i="1" u="none" strike="noStrike" cap="none">
                <a:solidFill>
                  <a:schemeClr val="dk1"/>
                </a:solidFill>
                <a:latin typeface="Calibri"/>
                <a:ea typeface="Calibri"/>
                <a:cs typeface="Calibri"/>
                <a:sym typeface="Calibri"/>
              </a:rPr>
              <a:t>Improving didactics, education and learning </a:t>
            </a:r>
            <a:br>
              <a:rPr lang="de-DE" sz="1600" b="0" i="1" u="none" strike="noStrike" cap="none">
                <a:solidFill>
                  <a:schemeClr val="dk1"/>
                </a:solidFill>
                <a:latin typeface="Calibri"/>
                <a:ea typeface="Calibri"/>
                <a:cs typeface="Calibri"/>
                <a:sym typeface="Calibri"/>
              </a:rPr>
            </a:br>
            <a:r>
              <a:rPr lang="de-DE" sz="1600" b="0" i="1" u="none" strike="noStrike" cap="none">
                <a:solidFill>
                  <a:schemeClr val="dk1"/>
                </a:solidFill>
                <a:latin typeface="Calibri"/>
                <a:ea typeface="Calibri"/>
                <a:cs typeface="Calibri"/>
                <a:sym typeface="Calibri"/>
              </a:rPr>
              <a:t>in higher education with the Online Serious Game Creator</a:t>
            </a:r>
            <a:endParaRPr sz="1600">
              <a:solidFill>
                <a:schemeClr val="dk1"/>
              </a:solidFill>
              <a:latin typeface="Calibri"/>
              <a:ea typeface="Calibri"/>
              <a:cs typeface="Calibri"/>
              <a:sym typeface="Calibri"/>
            </a:endParaRPr>
          </a:p>
        </p:txBody>
      </p:sp>
      <p:pic>
        <p:nvPicPr>
          <p:cNvPr id="28" name="Google Shape;28;p6"/>
          <p:cNvPicPr preferRelativeResize="0"/>
          <p:nvPr/>
        </p:nvPicPr>
        <p:blipFill rotWithShape="1">
          <a:blip r:embed="rId3">
            <a:alphaModFix/>
          </a:blip>
          <a:srcRect/>
          <a:stretch/>
        </p:blipFill>
        <p:spPr>
          <a:xfrm>
            <a:off x="9324425" y="219024"/>
            <a:ext cx="2759406" cy="606979"/>
          </a:xfrm>
          <a:prstGeom prst="rect">
            <a:avLst/>
          </a:prstGeom>
          <a:noFill/>
          <a:ln>
            <a:noFill/>
          </a:ln>
        </p:spPr>
      </p:pic>
      <p:sp>
        <p:nvSpPr>
          <p:cNvPr id="29" name="Google Shape;29;p6"/>
          <p:cNvSpPr/>
          <p:nvPr/>
        </p:nvSpPr>
        <p:spPr>
          <a:xfrm>
            <a:off x="-783255" y="4631948"/>
            <a:ext cx="5435598" cy="98488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1300" b="1">
                <a:solidFill>
                  <a:schemeClr val="dk1"/>
                </a:solidFill>
                <a:latin typeface="Calibri"/>
                <a:ea typeface="Calibri"/>
                <a:cs typeface="Calibri"/>
                <a:sym typeface="Calibri"/>
              </a:rPr>
              <a:t>ERASMUS+ Programme </a:t>
            </a:r>
            <a:br>
              <a:rPr lang="de-DE" sz="1300" b="1">
                <a:solidFill>
                  <a:schemeClr val="dk1"/>
                </a:solidFill>
                <a:latin typeface="Calibri"/>
                <a:ea typeface="Calibri"/>
                <a:cs typeface="Calibri"/>
                <a:sym typeface="Calibri"/>
              </a:rPr>
            </a:br>
            <a:r>
              <a:rPr lang="de-DE" sz="1300" b="1">
                <a:solidFill>
                  <a:schemeClr val="dk1"/>
                </a:solidFill>
                <a:latin typeface="Calibri"/>
                <a:ea typeface="Calibri"/>
                <a:cs typeface="Calibri"/>
                <a:sym typeface="Calibri"/>
              </a:rPr>
              <a:t>Strategic Partnership for Higher Education</a:t>
            </a:r>
            <a:br>
              <a:rPr lang="de-DE" sz="1800">
                <a:solidFill>
                  <a:schemeClr val="dk1"/>
                </a:solidFill>
                <a:latin typeface="Calibri"/>
                <a:ea typeface="Calibri"/>
                <a:cs typeface="Calibri"/>
                <a:sym typeface="Calibri"/>
              </a:rPr>
            </a:br>
            <a:r>
              <a:rPr lang="de-DE" sz="1600">
                <a:solidFill>
                  <a:schemeClr val="dk1"/>
                </a:solidFill>
                <a:latin typeface="Calibri"/>
                <a:ea typeface="Calibri"/>
                <a:cs typeface="Calibri"/>
                <a:sym typeface="Calibri"/>
              </a:rPr>
              <a:t>Agreement No.</a:t>
            </a:r>
            <a:br>
              <a:rPr lang="de-DE" sz="1600">
                <a:solidFill>
                  <a:schemeClr val="dk1"/>
                </a:solidFill>
                <a:latin typeface="Calibri"/>
                <a:ea typeface="Calibri"/>
                <a:cs typeface="Calibri"/>
                <a:sym typeface="Calibri"/>
              </a:rPr>
            </a:br>
            <a:r>
              <a:rPr lang="de-DE" sz="1600">
                <a:solidFill>
                  <a:schemeClr val="dk1"/>
                </a:solidFill>
                <a:latin typeface="Calibri"/>
                <a:ea typeface="Calibri"/>
                <a:cs typeface="Calibri"/>
                <a:sym typeface="Calibri"/>
              </a:rPr>
              <a:t>2020-1-DE01-KA203-005682</a:t>
            </a:r>
            <a:endParaRPr/>
          </a:p>
        </p:txBody>
      </p:sp>
      <p:sp>
        <p:nvSpPr>
          <p:cNvPr id="30" name="Google Shape;30;p6"/>
          <p:cNvSpPr txBox="1"/>
          <p:nvPr/>
        </p:nvSpPr>
        <p:spPr>
          <a:xfrm>
            <a:off x="1050471" y="6446280"/>
            <a:ext cx="10091057" cy="413120"/>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chemeClr val="dk1"/>
              </a:buClr>
              <a:buSzPts val="1000"/>
              <a:buFont typeface="Arial"/>
              <a:buNone/>
            </a:pPr>
            <a:endParaRPr sz="1000" b="0" u="none">
              <a:solidFill>
                <a:srgbClr val="002060"/>
              </a:solidFill>
              <a:latin typeface="Arial"/>
              <a:ea typeface="Arial"/>
              <a:cs typeface="Arial"/>
              <a:sym typeface="Arial"/>
            </a:endParaRPr>
          </a:p>
        </p:txBody>
      </p:sp>
      <p:sp>
        <p:nvSpPr>
          <p:cNvPr id="31" name="Google Shape;31;p6"/>
          <p:cNvSpPr/>
          <p:nvPr/>
        </p:nvSpPr>
        <p:spPr>
          <a:xfrm>
            <a:off x="1607127" y="6490068"/>
            <a:ext cx="8682182"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900">
                <a:solidFill>
                  <a:srgbClr val="231F20"/>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1200">
              <a:solidFill>
                <a:schemeClr val="dk1"/>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el und vertikaler Text" type="vertTx">
  <p:cSld name="VERTICAL_TEXT">
    <p:spTree>
      <p:nvGrpSpPr>
        <p:cNvPr id="1" name="Shape 131"/>
        <p:cNvGrpSpPr/>
        <p:nvPr/>
      </p:nvGrpSpPr>
      <p:grpSpPr>
        <a:xfrm>
          <a:off x="0" y="0"/>
          <a:ext cx="0" cy="0"/>
          <a:chOff x="0" y="0"/>
          <a:chExt cx="0" cy="0"/>
        </a:xfrm>
      </p:grpSpPr>
      <p:grpSp>
        <p:nvGrpSpPr>
          <p:cNvPr id="132" name="Google Shape;132;p15"/>
          <p:cNvGrpSpPr/>
          <p:nvPr/>
        </p:nvGrpSpPr>
        <p:grpSpPr>
          <a:xfrm>
            <a:off x="65249" y="1133479"/>
            <a:ext cx="190504" cy="4875619"/>
            <a:chOff x="65249" y="1133479"/>
            <a:chExt cx="190504" cy="4875619"/>
          </a:xfrm>
        </p:grpSpPr>
        <p:cxnSp>
          <p:nvCxnSpPr>
            <p:cNvPr id="133" name="Google Shape;133;p15"/>
            <p:cNvCxnSpPr/>
            <p:nvPr/>
          </p:nvCxnSpPr>
          <p:spPr>
            <a:xfrm>
              <a:off x="65249" y="1133479"/>
              <a:ext cx="0" cy="4875619"/>
            </a:xfrm>
            <a:prstGeom prst="straightConnector1">
              <a:avLst/>
            </a:prstGeom>
            <a:noFill/>
            <a:ln w="38100" cap="flat" cmpd="sng">
              <a:solidFill>
                <a:schemeClr val="accent5"/>
              </a:solidFill>
              <a:prstDash val="solid"/>
              <a:miter lim="800000"/>
              <a:headEnd type="none" w="sm" len="sm"/>
              <a:tailEnd type="none" w="sm" len="sm"/>
            </a:ln>
          </p:spPr>
        </p:cxnSp>
        <p:cxnSp>
          <p:nvCxnSpPr>
            <p:cNvPr id="134" name="Google Shape;134;p15"/>
            <p:cNvCxnSpPr/>
            <p:nvPr/>
          </p:nvCxnSpPr>
          <p:spPr>
            <a:xfrm>
              <a:off x="156105" y="2448421"/>
              <a:ext cx="0" cy="3556664"/>
            </a:xfrm>
            <a:prstGeom prst="straightConnector1">
              <a:avLst/>
            </a:prstGeom>
            <a:noFill/>
            <a:ln w="38100" cap="flat" cmpd="sng">
              <a:solidFill>
                <a:schemeClr val="accent5"/>
              </a:solidFill>
              <a:prstDash val="solid"/>
              <a:miter lim="800000"/>
              <a:headEnd type="none" w="sm" len="sm"/>
              <a:tailEnd type="none" w="sm" len="sm"/>
            </a:ln>
          </p:spPr>
        </p:cxnSp>
        <p:cxnSp>
          <p:nvCxnSpPr>
            <p:cNvPr id="135" name="Google Shape;135;p15"/>
            <p:cNvCxnSpPr/>
            <p:nvPr/>
          </p:nvCxnSpPr>
          <p:spPr>
            <a:xfrm>
              <a:off x="255753" y="3912577"/>
              <a:ext cx="0" cy="2095439"/>
            </a:xfrm>
            <a:prstGeom prst="straightConnector1">
              <a:avLst/>
            </a:prstGeom>
            <a:noFill/>
            <a:ln w="38100" cap="flat" cmpd="sng">
              <a:solidFill>
                <a:schemeClr val="accent5"/>
              </a:solidFill>
              <a:prstDash val="solid"/>
              <a:miter lim="800000"/>
              <a:headEnd type="none" w="sm" len="sm"/>
              <a:tailEnd type="none" w="sm" len="sm"/>
            </a:ln>
          </p:spPr>
        </p:cxnSp>
      </p:grpSp>
      <p:sp>
        <p:nvSpPr>
          <p:cNvPr id="136" name="Google Shape;136;p15"/>
          <p:cNvSpPr txBox="1">
            <a:spLocks noGrp="1"/>
          </p:cNvSpPr>
          <p:nvPr>
            <p:ph type="title"/>
          </p:nvPr>
        </p:nvSpPr>
        <p:spPr>
          <a:xfrm>
            <a:off x="1864891" y="112456"/>
            <a:ext cx="8085221" cy="98714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7" name="Google Shape;137;p15"/>
          <p:cNvSpPr txBox="1">
            <a:spLocks noGrp="1"/>
          </p:cNvSpPr>
          <p:nvPr>
            <p:ph type="body" idx="1"/>
          </p:nvPr>
        </p:nvSpPr>
        <p:spPr>
          <a:xfrm rot="5400000">
            <a:off x="4242643" y="-977215"/>
            <a:ext cx="4917887" cy="967339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8" name="Google Shape;138;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0" name="Google Shape;140;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DE"/>
              <a:t>‹Nr.›</a:t>
            </a:fld>
            <a:endParaRPr/>
          </a:p>
        </p:txBody>
      </p:sp>
      <p:sp>
        <p:nvSpPr>
          <p:cNvPr id="141" name="Google Shape;141;p15"/>
          <p:cNvSpPr/>
          <p:nvPr/>
        </p:nvSpPr>
        <p:spPr>
          <a:xfrm>
            <a:off x="0" y="5955847"/>
            <a:ext cx="1744652" cy="778589"/>
          </a:xfrm>
          <a:custGeom>
            <a:avLst/>
            <a:gdLst/>
            <a:ahLst/>
            <a:cxnLst/>
            <a:rect l="l" t="t" r="r" b="b"/>
            <a:pathLst>
              <a:path w="372" h="166" extrusionOk="0">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gradFill>
            <a:gsLst>
              <a:gs pos="0">
                <a:srgbClr val="81D2FF"/>
              </a:gs>
              <a:gs pos="50000">
                <a:srgbClr val="B3E1FF"/>
              </a:gs>
              <a:gs pos="100000">
                <a:srgbClr val="DAEFFF"/>
              </a:gs>
            </a:gsLst>
            <a:lin ang="27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5"/>
          <p:cNvSpPr txBox="1"/>
          <p:nvPr/>
        </p:nvSpPr>
        <p:spPr>
          <a:xfrm>
            <a:off x="498037" y="6183558"/>
            <a:ext cx="748578" cy="3231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1500">
                <a:solidFill>
                  <a:schemeClr val="dk1"/>
                </a:solidFill>
                <a:latin typeface="Calibri"/>
                <a:ea typeface="Calibri"/>
                <a:cs typeface="Calibri"/>
                <a:sym typeface="Calibri"/>
              </a:rPr>
              <a:t>-</a:t>
            </a:r>
            <a:fld id="{00000000-1234-1234-1234-123412341234}" type="slidenum">
              <a:rPr lang="de-DE" sz="1500">
                <a:solidFill>
                  <a:schemeClr val="dk1"/>
                </a:solidFill>
                <a:latin typeface="Calibri"/>
                <a:ea typeface="Calibri"/>
                <a:cs typeface="Calibri"/>
                <a:sym typeface="Calibri"/>
              </a:rPr>
              <a:t>‹Nr.›</a:t>
            </a:fld>
            <a:r>
              <a:rPr lang="de-DE" sz="1500">
                <a:solidFill>
                  <a:schemeClr val="dk1"/>
                </a:solidFill>
                <a:latin typeface="Calibri"/>
                <a:ea typeface="Calibri"/>
                <a:cs typeface="Calibri"/>
                <a:sym typeface="Calibri"/>
              </a:rPr>
              <a:t>-</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kaler Titel und Text" type="vertTitleAndTx">
  <p:cSld name="VERTICAL_TITLE_AND_VERTICAL_TEXT">
    <p:spTree>
      <p:nvGrpSpPr>
        <p:cNvPr id="1" name="Shape 143"/>
        <p:cNvGrpSpPr/>
        <p:nvPr/>
      </p:nvGrpSpPr>
      <p:grpSpPr>
        <a:xfrm>
          <a:off x="0" y="0"/>
          <a:ext cx="0" cy="0"/>
          <a:chOff x="0" y="0"/>
          <a:chExt cx="0" cy="0"/>
        </a:xfrm>
      </p:grpSpPr>
      <p:grpSp>
        <p:nvGrpSpPr>
          <p:cNvPr id="144" name="Google Shape;144;p16"/>
          <p:cNvGrpSpPr/>
          <p:nvPr/>
        </p:nvGrpSpPr>
        <p:grpSpPr>
          <a:xfrm>
            <a:off x="65249" y="1133479"/>
            <a:ext cx="190504" cy="4875619"/>
            <a:chOff x="65249" y="1133479"/>
            <a:chExt cx="190504" cy="4875619"/>
          </a:xfrm>
        </p:grpSpPr>
        <p:cxnSp>
          <p:nvCxnSpPr>
            <p:cNvPr id="145" name="Google Shape;145;p16"/>
            <p:cNvCxnSpPr/>
            <p:nvPr/>
          </p:nvCxnSpPr>
          <p:spPr>
            <a:xfrm>
              <a:off x="65249" y="1133479"/>
              <a:ext cx="0" cy="4875619"/>
            </a:xfrm>
            <a:prstGeom prst="straightConnector1">
              <a:avLst/>
            </a:prstGeom>
            <a:noFill/>
            <a:ln w="38100" cap="flat" cmpd="sng">
              <a:solidFill>
                <a:schemeClr val="accent5"/>
              </a:solidFill>
              <a:prstDash val="solid"/>
              <a:miter lim="800000"/>
              <a:headEnd type="none" w="sm" len="sm"/>
              <a:tailEnd type="none" w="sm" len="sm"/>
            </a:ln>
          </p:spPr>
        </p:cxnSp>
        <p:cxnSp>
          <p:nvCxnSpPr>
            <p:cNvPr id="146" name="Google Shape;146;p16"/>
            <p:cNvCxnSpPr/>
            <p:nvPr/>
          </p:nvCxnSpPr>
          <p:spPr>
            <a:xfrm>
              <a:off x="156105" y="2448421"/>
              <a:ext cx="0" cy="3556664"/>
            </a:xfrm>
            <a:prstGeom prst="straightConnector1">
              <a:avLst/>
            </a:prstGeom>
            <a:noFill/>
            <a:ln w="38100" cap="flat" cmpd="sng">
              <a:solidFill>
                <a:schemeClr val="accent5"/>
              </a:solidFill>
              <a:prstDash val="solid"/>
              <a:miter lim="800000"/>
              <a:headEnd type="none" w="sm" len="sm"/>
              <a:tailEnd type="none" w="sm" len="sm"/>
            </a:ln>
          </p:spPr>
        </p:cxnSp>
        <p:cxnSp>
          <p:nvCxnSpPr>
            <p:cNvPr id="147" name="Google Shape;147;p16"/>
            <p:cNvCxnSpPr/>
            <p:nvPr/>
          </p:nvCxnSpPr>
          <p:spPr>
            <a:xfrm>
              <a:off x="255753" y="3912577"/>
              <a:ext cx="0" cy="2095439"/>
            </a:xfrm>
            <a:prstGeom prst="straightConnector1">
              <a:avLst/>
            </a:prstGeom>
            <a:noFill/>
            <a:ln w="38100" cap="flat" cmpd="sng">
              <a:solidFill>
                <a:schemeClr val="accent5"/>
              </a:solidFill>
              <a:prstDash val="solid"/>
              <a:miter lim="800000"/>
              <a:headEnd type="none" w="sm" len="sm"/>
              <a:tailEnd type="none" w="sm" len="sm"/>
            </a:ln>
          </p:spPr>
        </p:cxnSp>
      </p:grpSp>
      <p:sp>
        <p:nvSpPr>
          <p:cNvPr id="148" name="Google Shape;148;p16"/>
          <p:cNvSpPr txBox="1">
            <a:spLocks noGrp="1"/>
          </p:cNvSpPr>
          <p:nvPr>
            <p:ph type="title"/>
          </p:nvPr>
        </p:nvSpPr>
        <p:spPr>
          <a:xfrm rot="5400000">
            <a:off x="8102550" y="2289105"/>
            <a:ext cx="5146816"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9" name="Google Shape;149;p16"/>
          <p:cNvSpPr txBox="1">
            <a:spLocks noGrp="1"/>
          </p:cNvSpPr>
          <p:nvPr>
            <p:ph type="body" idx="1"/>
          </p:nvPr>
        </p:nvSpPr>
        <p:spPr>
          <a:xfrm rot="5400000">
            <a:off x="2143054" y="-939729"/>
            <a:ext cx="5811838" cy="842154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0" name="Google Shape;150;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1" name="Google Shape;151;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2" name="Google Shape;152;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DE"/>
              <a:t>‹Nr.›</a:t>
            </a:fld>
            <a:endParaRPr/>
          </a:p>
        </p:txBody>
      </p:sp>
      <p:sp>
        <p:nvSpPr>
          <p:cNvPr id="153" name="Google Shape;153;p16"/>
          <p:cNvSpPr/>
          <p:nvPr/>
        </p:nvSpPr>
        <p:spPr>
          <a:xfrm>
            <a:off x="0" y="5955847"/>
            <a:ext cx="1744652" cy="778589"/>
          </a:xfrm>
          <a:custGeom>
            <a:avLst/>
            <a:gdLst/>
            <a:ahLst/>
            <a:cxnLst/>
            <a:rect l="l" t="t" r="r" b="b"/>
            <a:pathLst>
              <a:path w="372" h="166" extrusionOk="0">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gradFill>
            <a:gsLst>
              <a:gs pos="0">
                <a:srgbClr val="81D2FF"/>
              </a:gs>
              <a:gs pos="50000">
                <a:srgbClr val="B3E1FF"/>
              </a:gs>
              <a:gs pos="100000">
                <a:srgbClr val="DAEFFF"/>
              </a:gs>
            </a:gsLst>
            <a:lin ang="27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6"/>
          <p:cNvSpPr txBox="1"/>
          <p:nvPr/>
        </p:nvSpPr>
        <p:spPr>
          <a:xfrm>
            <a:off x="498037" y="6183558"/>
            <a:ext cx="748578" cy="3231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1500">
                <a:solidFill>
                  <a:schemeClr val="dk1"/>
                </a:solidFill>
                <a:latin typeface="Calibri"/>
                <a:ea typeface="Calibri"/>
                <a:cs typeface="Calibri"/>
                <a:sym typeface="Calibri"/>
              </a:rPr>
              <a:t>-</a:t>
            </a:r>
            <a:fld id="{00000000-1234-1234-1234-123412341234}" type="slidenum">
              <a:rPr lang="de-DE" sz="1500">
                <a:solidFill>
                  <a:schemeClr val="dk1"/>
                </a:solidFill>
                <a:latin typeface="Calibri"/>
                <a:ea typeface="Calibri"/>
                <a:cs typeface="Calibri"/>
                <a:sym typeface="Calibri"/>
              </a:rPr>
              <a:t>‹Nr.›</a:t>
            </a:fld>
            <a:r>
              <a:rPr lang="de-DE" sz="1500">
                <a:solidFill>
                  <a:schemeClr val="dk1"/>
                </a:solidFill>
                <a:latin typeface="Calibri"/>
                <a:ea typeface="Calibri"/>
                <a:cs typeface="Calibri"/>
                <a:sym typeface="Calibri"/>
              </a:rPr>
              <a:t>-</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Nur Titel" type="titleOnly">
  <p:cSld name="TITLE_ONLY">
    <p:spTree>
      <p:nvGrpSpPr>
        <p:cNvPr id="1" name="Shape 32"/>
        <p:cNvGrpSpPr/>
        <p:nvPr/>
      </p:nvGrpSpPr>
      <p:grpSpPr>
        <a:xfrm>
          <a:off x="0" y="0"/>
          <a:ext cx="0" cy="0"/>
          <a:chOff x="0" y="0"/>
          <a:chExt cx="0" cy="0"/>
        </a:xfrm>
      </p:grpSpPr>
      <p:grpSp>
        <p:nvGrpSpPr>
          <p:cNvPr id="33" name="Google Shape;33;p7"/>
          <p:cNvGrpSpPr/>
          <p:nvPr/>
        </p:nvGrpSpPr>
        <p:grpSpPr>
          <a:xfrm>
            <a:off x="65249" y="1133479"/>
            <a:ext cx="190504" cy="4875619"/>
            <a:chOff x="65249" y="1133479"/>
            <a:chExt cx="190504" cy="4875619"/>
          </a:xfrm>
        </p:grpSpPr>
        <p:cxnSp>
          <p:nvCxnSpPr>
            <p:cNvPr id="34" name="Google Shape;34;p7"/>
            <p:cNvCxnSpPr/>
            <p:nvPr/>
          </p:nvCxnSpPr>
          <p:spPr>
            <a:xfrm>
              <a:off x="65249" y="1133479"/>
              <a:ext cx="0" cy="4875619"/>
            </a:xfrm>
            <a:prstGeom prst="straightConnector1">
              <a:avLst/>
            </a:prstGeom>
            <a:noFill/>
            <a:ln w="38100" cap="flat" cmpd="sng">
              <a:solidFill>
                <a:schemeClr val="accent5"/>
              </a:solidFill>
              <a:prstDash val="solid"/>
              <a:miter lim="800000"/>
              <a:headEnd type="none" w="sm" len="sm"/>
              <a:tailEnd type="none" w="sm" len="sm"/>
            </a:ln>
          </p:spPr>
        </p:cxnSp>
        <p:cxnSp>
          <p:nvCxnSpPr>
            <p:cNvPr id="35" name="Google Shape;35;p7"/>
            <p:cNvCxnSpPr/>
            <p:nvPr/>
          </p:nvCxnSpPr>
          <p:spPr>
            <a:xfrm>
              <a:off x="156105" y="2448421"/>
              <a:ext cx="0" cy="3556664"/>
            </a:xfrm>
            <a:prstGeom prst="straightConnector1">
              <a:avLst/>
            </a:prstGeom>
            <a:noFill/>
            <a:ln w="38100" cap="flat" cmpd="sng">
              <a:solidFill>
                <a:schemeClr val="accent5"/>
              </a:solidFill>
              <a:prstDash val="solid"/>
              <a:miter lim="800000"/>
              <a:headEnd type="none" w="sm" len="sm"/>
              <a:tailEnd type="none" w="sm" len="sm"/>
            </a:ln>
          </p:spPr>
        </p:cxnSp>
        <p:cxnSp>
          <p:nvCxnSpPr>
            <p:cNvPr id="36" name="Google Shape;36;p7"/>
            <p:cNvCxnSpPr/>
            <p:nvPr/>
          </p:nvCxnSpPr>
          <p:spPr>
            <a:xfrm>
              <a:off x="255753" y="3912577"/>
              <a:ext cx="0" cy="2095439"/>
            </a:xfrm>
            <a:prstGeom prst="straightConnector1">
              <a:avLst/>
            </a:prstGeom>
            <a:noFill/>
            <a:ln w="38100" cap="flat" cmpd="sng">
              <a:solidFill>
                <a:schemeClr val="accent5"/>
              </a:solidFill>
              <a:prstDash val="solid"/>
              <a:miter lim="800000"/>
              <a:headEnd type="none" w="sm" len="sm"/>
              <a:tailEnd type="none" w="sm" len="sm"/>
            </a:ln>
          </p:spPr>
        </p:cxnSp>
      </p:grpSp>
      <p:sp>
        <p:nvSpPr>
          <p:cNvPr id="37" name="Google Shape;37;p7"/>
          <p:cNvSpPr txBox="1">
            <a:spLocks noGrp="1"/>
          </p:cNvSpPr>
          <p:nvPr>
            <p:ph type="title"/>
          </p:nvPr>
        </p:nvSpPr>
        <p:spPr>
          <a:xfrm>
            <a:off x="1864891" y="112456"/>
            <a:ext cx="8085221" cy="98714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DE"/>
              <a:t>‹Nr.›</a:t>
            </a:fld>
            <a:endParaRPr/>
          </a:p>
        </p:txBody>
      </p:sp>
      <p:sp>
        <p:nvSpPr>
          <p:cNvPr id="41" name="Google Shape;41;p7"/>
          <p:cNvSpPr/>
          <p:nvPr/>
        </p:nvSpPr>
        <p:spPr>
          <a:xfrm>
            <a:off x="0" y="5955847"/>
            <a:ext cx="1744652" cy="778589"/>
          </a:xfrm>
          <a:custGeom>
            <a:avLst/>
            <a:gdLst/>
            <a:ahLst/>
            <a:cxnLst/>
            <a:rect l="l" t="t" r="r" b="b"/>
            <a:pathLst>
              <a:path w="372" h="166" extrusionOk="0">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gradFill>
            <a:gsLst>
              <a:gs pos="0">
                <a:srgbClr val="81D2FF"/>
              </a:gs>
              <a:gs pos="50000">
                <a:srgbClr val="B3E1FF"/>
              </a:gs>
              <a:gs pos="100000">
                <a:srgbClr val="DAEFFF"/>
              </a:gs>
            </a:gsLst>
            <a:lin ang="27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7"/>
          <p:cNvSpPr txBox="1"/>
          <p:nvPr/>
        </p:nvSpPr>
        <p:spPr>
          <a:xfrm>
            <a:off x="498037" y="6183558"/>
            <a:ext cx="748578" cy="3231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1500">
                <a:solidFill>
                  <a:schemeClr val="dk1"/>
                </a:solidFill>
                <a:latin typeface="Calibri"/>
                <a:ea typeface="Calibri"/>
                <a:cs typeface="Calibri"/>
                <a:sym typeface="Calibri"/>
              </a:rPr>
              <a:t>-</a:t>
            </a:r>
            <a:fld id="{00000000-1234-1234-1234-123412341234}" type="slidenum">
              <a:rPr lang="de-DE" sz="1500">
                <a:solidFill>
                  <a:schemeClr val="dk1"/>
                </a:solidFill>
                <a:latin typeface="Calibri"/>
                <a:ea typeface="Calibri"/>
                <a:cs typeface="Calibri"/>
                <a:sym typeface="Calibri"/>
              </a:rPr>
              <a:t>‹Nr.›</a:t>
            </a:fld>
            <a:r>
              <a:rPr lang="de-DE" sz="1500">
                <a:solidFill>
                  <a:schemeClr val="dk1"/>
                </a:solidFill>
                <a:latin typeface="Calibri"/>
                <a:ea typeface="Calibri"/>
                <a:cs typeface="Calibri"/>
                <a:sym typeface="Calibri"/>
              </a:rPr>
              <a:t>-</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Leer" type="blank">
  <p:cSld name="BLANK">
    <p:spTree>
      <p:nvGrpSpPr>
        <p:cNvPr id="1" name="Shape 43"/>
        <p:cNvGrpSpPr/>
        <p:nvPr/>
      </p:nvGrpSpPr>
      <p:grpSpPr>
        <a:xfrm>
          <a:off x="0" y="0"/>
          <a:ext cx="0" cy="0"/>
          <a:chOff x="0" y="0"/>
          <a:chExt cx="0" cy="0"/>
        </a:xfrm>
      </p:grpSpPr>
      <p:grpSp>
        <p:nvGrpSpPr>
          <p:cNvPr id="44" name="Google Shape;44;p8"/>
          <p:cNvGrpSpPr/>
          <p:nvPr/>
        </p:nvGrpSpPr>
        <p:grpSpPr>
          <a:xfrm>
            <a:off x="65249" y="1133479"/>
            <a:ext cx="190504" cy="4875619"/>
            <a:chOff x="65249" y="1133479"/>
            <a:chExt cx="190504" cy="4875619"/>
          </a:xfrm>
        </p:grpSpPr>
        <p:cxnSp>
          <p:nvCxnSpPr>
            <p:cNvPr id="45" name="Google Shape;45;p8"/>
            <p:cNvCxnSpPr/>
            <p:nvPr/>
          </p:nvCxnSpPr>
          <p:spPr>
            <a:xfrm>
              <a:off x="65249" y="1133479"/>
              <a:ext cx="0" cy="4875619"/>
            </a:xfrm>
            <a:prstGeom prst="straightConnector1">
              <a:avLst/>
            </a:prstGeom>
            <a:noFill/>
            <a:ln w="38100" cap="flat" cmpd="sng">
              <a:solidFill>
                <a:schemeClr val="accent5"/>
              </a:solidFill>
              <a:prstDash val="solid"/>
              <a:miter lim="800000"/>
              <a:headEnd type="none" w="sm" len="sm"/>
              <a:tailEnd type="none" w="sm" len="sm"/>
            </a:ln>
          </p:spPr>
        </p:cxnSp>
        <p:cxnSp>
          <p:nvCxnSpPr>
            <p:cNvPr id="46" name="Google Shape;46;p8"/>
            <p:cNvCxnSpPr/>
            <p:nvPr/>
          </p:nvCxnSpPr>
          <p:spPr>
            <a:xfrm>
              <a:off x="156105" y="2448421"/>
              <a:ext cx="0" cy="3556664"/>
            </a:xfrm>
            <a:prstGeom prst="straightConnector1">
              <a:avLst/>
            </a:prstGeom>
            <a:noFill/>
            <a:ln w="38100" cap="flat" cmpd="sng">
              <a:solidFill>
                <a:schemeClr val="accent5"/>
              </a:solidFill>
              <a:prstDash val="solid"/>
              <a:miter lim="800000"/>
              <a:headEnd type="none" w="sm" len="sm"/>
              <a:tailEnd type="none" w="sm" len="sm"/>
            </a:ln>
          </p:spPr>
        </p:cxnSp>
        <p:cxnSp>
          <p:nvCxnSpPr>
            <p:cNvPr id="47" name="Google Shape;47;p8"/>
            <p:cNvCxnSpPr/>
            <p:nvPr/>
          </p:nvCxnSpPr>
          <p:spPr>
            <a:xfrm>
              <a:off x="255753" y="3912577"/>
              <a:ext cx="0" cy="2095439"/>
            </a:xfrm>
            <a:prstGeom prst="straightConnector1">
              <a:avLst/>
            </a:prstGeom>
            <a:noFill/>
            <a:ln w="38100" cap="flat" cmpd="sng">
              <a:solidFill>
                <a:schemeClr val="accent5"/>
              </a:solidFill>
              <a:prstDash val="solid"/>
              <a:miter lim="800000"/>
              <a:headEnd type="none" w="sm" len="sm"/>
              <a:tailEnd type="none" w="sm" len="sm"/>
            </a:ln>
          </p:spPr>
        </p:cxnSp>
      </p:grpSp>
      <p:sp>
        <p:nvSpPr>
          <p:cNvPr id="48" name="Google Shape;48;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DE"/>
              <a:t>‹Nr.›</a:t>
            </a:fld>
            <a:endParaRPr/>
          </a:p>
        </p:txBody>
      </p:sp>
      <p:sp>
        <p:nvSpPr>
          <p:cNvPr id="51" name="Google Shape;51;p8"/>
          <p:cNvSpPr/>
          <p:nvPr/>
        </p:nvSpPr>
        <p:spPr>
          <a:xfrm>
            <a:off x="0" y="5955847"/>
            <a:ext cx="1744652" cy="778589"/>
          </a:xfrm>
          <a:custGeom>
            <a:avLst/>
            <a:gdLst/>
            <a:ahLst/>
            <a:cxnLst/>
            <a:rect l="l" t="t" r="r" b="b"/>
            <a:pathLst>
              <a:path w="372" h="166" extrusionOk="0">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gradFill>
            <a:gsLst>
              <a:gs pos="0">
                <a:srgbClr val="81D2FF"/>
              </a:gs>
              <a:gs pos="50000">
                <a:srgbClr val="B3E1FF"/>
              </a:gs>
              <a:gs pos="100000">
                <a:srgbClr val="DAEFFF"/>
              </a:gs>
            </a:gsLst>
            <a:lin ang="27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8"/>
          <p:cNvSpPr txBox="1"/>
          <p:nvPr/>
        </p:nvSpPr>
        <p:spPr>
          <a:xfrm>
            <a:off x="498037" y="6183558"/>
            <a:ext cx="748578" cy="3231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1500">
                <a:solidFill>
                  <a:schemeClr val="dk1"/>
                </a:solidFill>
                <a:latin typeface="Calibri"/>
                <a:ea typeface="Calibri"/>
                <a:cs typeface="Calibri"/>
                <a:sym typeface="Calibri"/>
              </a:rPr>
              <a:t>-</a:t>
            </a:r>
            <a:fld id="{00000000-1234-1234-1234-123412341234}" type="slidenum">
              <a:rPr lang="de-DE" sz="1500">
                <a:solidFill>
                  <a:schemeClr val="dk1"/>
                </a:solidFill>
                <a:latin typeface="Calibri"/>
                <a:ea typeface="Calibri"/>
                <a:cs typeface="Calibri"/>
                <a:sym typeface="Calibri"/>
              </a:rPr>
              <a:t>‹Nr.›</a:t>
            </a:fld>
            <a:r>
              <a:rPr lang="de-DE" sz="1500">
                <a:solidFill>
                  <a:schemeClr val="dk1"/>
                </a:solidFill>
                <a:latin typeface="Calibri"/>
                <a:ea typeface="Calibri"/>
                <a:cs typeface="Calibri"/>
                <a:sym typeface="Calibri"/>
              </a:rPr>
              <a:t>-</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el und Inhalt">
  <p:cSld name="Titel und Inhalt">
    <p:spTree>
      <p:nvGrpSpPr>
        <p:cNvPr id="1" name="Shape 53"/>
        <p:cNvGrpSpPr/>
        <p:nvPr/>
      </p:nvGrpSpPr>
      <p:grpSpPr>
        <a:xfrm>
          <a:off x="0" y="0"/>
          <a:ext cx="0" cy="0"/>
          <a:chOff x="0" y="0"/>
          <a:chExt cx="0" cy="0"/>
        </a:xfrm>
      </p:grpSpPr>
      <p:grpSp>
        <p:nvGrpSpPr>
          <p:cNvPr id="54" name="Google Shape;54;p9"/>
          <p:cNvGrpSpPr/>
          <p:nvPr/>
        </p:nvGrpSpPr>
        <p:grpSpPr>
          <a:xfrm>
            <a:off x="65249" y="1133479"/>
            <a:ext cx="190504" cy="4875619"/>
            <a:chOff x="65249" y="1133479"/>
            <a:chExt cx="190504" cy="4875619"/>
          </a:xfrm>
        </p:grpSpPr>
        <p:cxnSp>
          <p:nvCxnSpPr>
            <p:cNvPr id="55" name="Google Shape;55;p9"/>
            <p:cNvCxnSpPr/>
            <p:nvPr/>
          </p:nvCxnSpPr>
          <p:spPr>
            <a:xfrm>
              <a:off x="65249" y="1133479"/>
              <a:ext cx="0" cy="4875619"/>
            </a:xfrm>
            <a:prstGeom prst="straightConnector1">
              <a:avLst/>
            </a:prstGeom>
            <a:noFill/>
            <a:ln w="38100" cap="flat" cmpd="sng">
              <a:solidFill>
                <a:schemeClr val="accent5"/>
              </a:solidFill>
              <a:prstDash val="solid"/>
              <a:miter lim="800000"/>
              <a:headEnd type="none" w="sm" len="sm"/>
              <a:tailEnd type="none" w="sm" len="sm"/>
            </a:ln>
          </p:spPr>
        </p:cxnSp>
        <p:cxnSp>
          <p:nvCxnSpPr>
            <p:cNvPr id="56" name="Google Shape;56;p9"/>
            <p:cNvCxnSpPr/>
            <p:nvPr/>
          </p:nvCxnSpPr>
          <p:spPr>
            <a:xfrm>
              <a:off x="156105" y="2448421"/>
              <a:ext cx="0" cy="3556664"/>
            </a:xfrm>
            <a:prstGeom prst="straightConnector1">
              <a:avLst/>
            </a:prstGeom>
            <a:noFill/>
            <a:ln w="38100" cap="flat" cmpd="sng">
              <a:solidFill>
                <a:schemeClr val="accent5"/>
              </a:solidFill>
              <a:prstDash val="solid"/>
              <a:miter lim="800000"/>
              <a:headEnd type="none" w="sm" len="sm"/>
              <a:tailEnd type="none" w="sm" len="sm"/>
            </a:ln>
          </p:spPr>
        </p:cxnSp>
        <p:cxnSp>
          <p:nvCxnSpPr>
            <p:cNvPr id="57" name="Google Shape;57;p9"/>
            <p:cNvCxnSpPr/>
            <p:nvPr/>
          </p:nvCxnSpPr>
          <p:spPr>
            <a:xfrm>
              <a:off x="255753" y="3912577"/>
              <a:ext cx="0" cy="2095439"/>
            </a:xfrm>
            <a:prstGeom prst="straightConnector1">
              <a:avLst/>
            </a:prstGeom>
            <a:noFill/>
            <a:ln w="38100" cap="flat" cmpd="sng">
              <a:solidFill>
                <a:schemeClr val="accent5"/>
              </a:solidFill>
              <a:prstDash val="solid"/>
              <a:miter lim="800000"/>
              <a:headEnd type="none" w="sm" len="sm"/>
              <a:tailEnd type="none" w="sm" len="sm"/>
            </a:ln>
          </p:spPr>
        </p:cxnSp>
      </p:grpSp>
      <p:sp>
        <p:nvSpPr>
          <p:cNvPr id="58" name="Google Shape;58;p9"/>
          <p:cNvSpPr txBox="1">
            <a:spLocks noGrp="1"/>
          </p:cNvSpPr>
          <p:nvPr>
            <p:ph type="title"/>
          </p:nvPr>
        </p:nvSpPr>
        <p:spPr>
          <a:xfrm>
            <a:off x="1860402" y="179928"/>
            <a:ext cx="8217495" cy="90809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3400"/>
              <a:buFont typeface="Calibri"/>
              <a:buNone/>
              <a:defRPr sz="34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9" name="Google Shape;59;p9"/>
          <p:cNvSpPr txBox="1">
            <a:spLocks noGrp="1"/>
          </p:cNvSpPr>
          <p:nvPr>
            <p:ph type="body" idx="1"/>
          </p:nvPr>
        </p:nvSpPr>
        <p:spPr>
          <a:xfrm>
            <a:off x="1860402" y="1307939"/>
            <a:ext cx="9493398" cy="491532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DE"/>
              <a:t>‹Nr.›</a:t>
            </a:fld>
            <a:endParaRPr/>
          </a:p>
        </p:txBody>
      </p:sp>
      <p:sp>
        <p:nvSpPr>
          <p:cNvPr id="63" name="Google Shape;63;p9"/>
          <p:cNvSpPr/>
          <p:nvPr/>
        </p:nvSpPr>
        <p:spPr>
          <a:xfrm>
            <a:off x="0" y="5955847"/>
            <a:ext cx="1744652" cy="778589"/>
          </a:xfrm>
          <a:custGeom>
            <a:avLst/>
            <a:gdLst/>
            <a:ahLst/>
            <a:cxnLst/>
            <a:rect l="l" t="t" r="r" b="b"/>
            <a:pathLst>
              <a:path w="372" h="166" extrusionOk="0">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gradFill>
            <a:gsLst>
              <a:gs pos="0">
                <a:srgbClr val="81D2FF"/>
              </a:gs>
              <a:gs pos="50000">
                <a:srgbClr val="B3E1FF"/>
              </a:gs>
              <a:gs pos="100000">
                <a:srgbClr val="DAEFFF"/>
              </a:gs>
            </a:gsLst>
            <a:lin ang="27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9"/>
          <p:cNvSpPr txBox="1"/>
          <p:nvPr/>
        </p:nvSpPr>
        <p:spPr>
          <a:xfrm>
            <a:off x="498037" y="6183558"/>
            <a:ext cx="748578" cy="3231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1500">
                <a:solidFill>
                  <a:schemeClr val="dk1"/>
                </a:solidFill>
                <a:latin typeface="Calibri"/>
                <a:ea typeface="Calibri"/>
                <a:cs typeface="Calibri"/>
                <a:sym typeface="Calibri"/>
              </a:rPr>
              <a:t>-</a:t>
            </a:r>
            <a:fld id="{00000000-1234-1234-1234-123412341234}" type="slidenum">
              <a:rPr lang="de-DE" sz="1500">
                <a:solidFill>
                  <a:schemeClr val="dk1"/>
                </a:solidFill>
                <a:latin typeface="Calibri"/>
                <a:ea typeface="Calibri"/>
                <a:cs typeface="Calibri"/>
                <a:sym typeface="Calibri"/>
              </a:rPr>
              <a:t>‹Nr.›</a:t>
            </a:fld>
            <a:r>
              <a:rPr lang="de-DE" sz="1500">
                <a:solidFill>
                  <a:schemeClr val="dk1"/>
                </a:solidFill>
                <a:latin typeface="Calibri"/>
                <a:ea typeface="Calibri"/>
                <a:cs typeface="Calibri"/>
                <a:sym typeface="Calibri"/>
              </a:rPr>
              <a:t>-</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Abschnitts-&#10;überschrift" type="secHead">
  <p:cSld name="SECTION_HEADER">
    <p:spTree>
      <p:nvGrpSpPr>
        <p:cNvPr id="1" name="Shape 65"/>
        <p:cNvGrpSpPr/>
        <p:nvPr/>
      </p:nvGrpSpPr>
      <p:grpSpPr>
        <a:xfrm>
          <a:off x="0" y="0"/>
          <a:ext cx="0" cy="0"/>
          <a:chOff x="0" y="0"/>
          <a:chExt cx="0" cy="0"/>
        </a:xfrm>
      </p:grpSpPr>
      <p:grpSp>
        <p:nvGrpSpPr>
          <p:cNvPr id="66" name="Google Shape;66;p10"/>
          <p:cNvGrpSpPr/>
          <p:nvPr/>
        </p:nvGrpSpPr>
        <p:grpSpPr>
          <a:xfrm>
            <a:off x="65249" y="1133479"/>
            <a:ext cx="190504" cy="4875619"/>
            <a:chOff x="65249" y="1133479"/>
            <a:chExt cx="190504" cy="4875619"/>
          </a:xfrm>
        </p:grpSpPr>
        <p:cxnSp>
          <p:nvCxnSpPr>
            <p:cNvPr id="67" name="Google Shape;67;p10"/>
            <p:cNvCxnSpPr/>
            <p:nvPr/>
          </p:nvCxnSpPr>
          <p:spPr>
            <a:xfrm>
              <a:off x="65249" y="1133479"/>
              <a:ext cx="0" cy="4875619"/>
            </a:xfrm>
            <a:prstGeom prst="straightConnector1">
              <a:avLst/>
            </a:prstGeom>
            <a:noFill/>
            <a:ln w="38100" cap="flat" cmpd="sng">
              <a:solidFill>
                <a:schemeClr val="accent5"/>
              </a:solidFill>
              <a:prstDash val="solid"/>
              <a:miter lim="800000"/>
              <a:headEnd type="none" w="sm" len="sm"/>
              <a:tailEnd type="none" w="sm" len="sm"/>
            </a:ln>
          </p:spPr>
        </p:cxnSp>
        <p:cxnSp>
          <p:nvCxnSpPr>
            <p:cNvPr id="68" name="Google Shape;68;p10"/>
            <p:cNvCxnSpPr/>
            <p:nvPr/>
          </p:nvCxnSpPr>
          <p:spPr>
            <a:xfrm>
              <a:off x="156105" y="2448421"/>
              <a:ext cx="0" cy="3556664"/>
            </a:xfrm>
            <a:prstGeom prst="straightConnector1">
              <a:avLst/>
            </a:prstGeom>
            <a:noFill/>
            <a:ln w="38100" cap="flat" cmpd="sng">
              <a:solidFill>
                <a:schemeClr val="accent5"/>
              </a:solidFill>
              <a:prstDash val="solid"/>
              <a:miter lim="800000"/>
              <a:headEnd type="none" w="sm" len="sm"/>
              <a:tailEnd type="none" w="sm" len="sm"/>
            </a:ln>
          </p:spPr>
        </p:cxnSp>
        <p:cxnSp>
          <p:nvCxnSpPr>
            <p:cNvPr id="69" name="Google Shape;69;p10"/>
            <p:cNvCxnSpPr/>
            <p:nvPr/>
          </p:nvCxnSpPr>
          <p:spPr>
            <a:xfrm>
              <a:off x="255753" y="3912577"/>
              <a:ext cx="0" cy="2095439"/>
            </a:xfrm>
            <a:prstGeom prst="straightConnector1">
              <a:avLst/>
            </a:prstGeom>
            <a:noFill/>
            <a:ln w="38100" cap="flat" cmpd="sng">
              <a:solidFill>
                <a:schemeClr val="accent5"/>
              </a:solidFill>
              <a:prstDash val="solid"/>
              <a:miter lim="800000"/>
              <a:headEnd type="none" w="sm" len="sm"/>
              <a:tailEnd type="none" w="sm" len="sm"/>
            </a:ln>
          </p:spPr>
        </p:cxnSp>
      </p:grpSp>
      <p:sp>
        <p:nvSpPr>
          <p:cNvPr id="70" name="Google Shape;70;p10"/>
          <p:cNvSpPr txBox="1">
            <a:spLocks noGrp="1"/>
          </p:cNvSpPr>
          <p:nvPr>
            <p:ph type="title"/>
          </p:nvPr>
        </p:nvSpPr>
        <p:spPr>
          <a:xfrm>
            <a:off x="1925052" y="1709738"/>
            <a:ext cx="9422397"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1" name="Google Shape;71;p10"/>
          <p:cNvSpPr txBox="1">
            <a:spLocks noGrp="1"/>
          </p:cNvSpPr>
          <p:nvPr>
            <p:ph type="body" idx="1"/>
          </p:nvPr>
        </p:nvSpPr>
        <p:spPr>
          <a:xfrm>
            <a:off x="1925052" y="4589463"/>
            <a:ext cx="9422398"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72" name="Google Shape;72;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DE"/>
              <a:t>‹Nr.›</a:t>
            </a:fld>
            <a:endParaRPr/>
          </a:p>
        </p:txBody>
      </p:sp>
      <p:sp>
        <p:nvSpPr>
          <p:cNvPr id="75" name="Google Shape;75;p10"/>
          <p:cNvSpPr/>
          <p:nvPr/>
        </p:nvSpPr>
        <p:spPr>
          <a:xfrm>
            <a:off x="0" y="5955847"/>
            <a:ext cx="1744652" cy="778589"/>
          </a:xfrm>
          <a:custGeom>
            <a:avLst/>
            <a:gdLst/>
            <a:ahLst/>
            <a:cxnLst/>
            <a:rect l="l" t="t" r="r" b="b"/>
            <a:pathLst>
              <a:path w="372" h="166" extrusionOk="0">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gradFill>
            <a:gsLst>
              <a:gs pos="0">
                <a:srgbClr val="81D2FF"/>
              </a:gs>
              <a:gs pos="50000">
                <a:srgbClr val="B3E1FF"/>
              </a:gs>
              <a:gs pos="100000">
                <a:srgbClr val="DAEFFF"/>
              </a:gs>
            </a:gsLst>
            <a:lin ang="27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0"/>
          <p:cNvSpPr txBox="1"/>
          <p:nvPr/>
        </p:nvSpPr>
        <p:spPr>
          <a:xfrm>
            <a:off x="498037" y="6183558"/>
            <a:ext cx="748578" cy="3231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1500">
                <a:solidFill>
                  <a:schemeClr val="dk1"/>
                </a:solidFill>
                <a:latin typeface="Calibri"/>
                <a:ea typeface="Calibri"/>
                <a:cs typeface="Calibri"/>
                <a:sym typeface="Calibri"/>
              </a:rPr>
              <a:t>-</a:t>
            </a:r>
            <a:fld id="{00000000-1234-1234-1234-123412341234}" type="slidenum">
              <a:rPr lang="de-DE" sz="1500">
                <a:solidFill>
                  <a:schemeClr val="dk1"/>
                </a:solidFill>
                <a:latin typeface="Calibri"/>
                <a:ea typeface="Calibri"/>
                <a:cs typeface="Calibri"/>
                <a:sym typeface="Calibri"/>
              </a:rPr>
              <a:t>‹Nr.›</a:t>
            </a:fld>
            <a:r>
              <a:rPr lang="de-DE" sz="1500">
                <a:solidFill>
                  <a:schemeClr val="dk1"/>
                </a:solidFill>
                <a:latin typeface="Calibri"/>
                <a:ea typeface="Calibri"/>
                <a:cs typeface="Calibri"/>
                <a:sym typeface="Calibri"/>
              </a:rPr>
              <a:t>-</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Zwei Inhalte" type="twoObj">
  <p:cSld name="TWO_OBJECTS">
    <p:spTree>
      <p:nvGrpSpPr>
        <p:cNvPr id="1" name="Shape 77"/>
        <p:cNvGrpSpPr/>
        <p:nvPr/>
      </p:nvGrpSpPr>
      <p:grpSpPr>
        <a:xfrm>
          <a:off x="0" y="0"/>
          <a:ext cx="0" cy="0"/>
          <a:chOff x="0" y="0"/>
          <a:chExt cx="0" cy="0"/>
        </a:xfrm>
      </p:grpSpPr>
      <p:grpSp>
        <p:nvGrpSpPr>
          <p:cNvPr id="78" name="Google Shape;78;p11"/>
          <p:cNvGrpSpPr/>
          <p:nvPr/>
        </p:nvGrpSpPr>
        <p:grpSpPr>
          <a:xfrm>
            <a:off x="65249" y="1133479"/>
            <a:ext cx="190504" cy="4875619"/>
            <a:chOff x="65249" y="1133479"/>
            <a:chExt cx="190504" cy="4875619"/>
          </a:xfrm>
        </p:grpSpPr>
        <p:cxnSp>
          <p:nvCxnSpPr>
            <p:cNvPr id="79" name="Google Shape;79;p11"/>
            <p:cNvCxnSpPr/>
            <p:nvPr/>
          </p:nvCxnSpPr>
          <p:spPr>
            <a:xfrm>
              <a:off x="65249" y="1133479"/>
              <a:ext cx="0" cy="4875619"/>
            </a:xfrm>
            <a:prstGeom prst="straightConnector1">
              <a:avLst/>
            </a:prstGeom>
            <a:noFill/>
            <a:ln w="38100" cap="flat" cmpd="sng">
              <a:solidFill>
                <a:schemeClr val="accent5"/>
              </a:solidFill>
              <a:prstDash val="solid"/>
              <a:miter lim="800000"/>
              <a:headEnd type="none" w="sm" len="sm"/>
              <a:tailEnd type="none" w="sm" len="sm"/>
            </a:ln>
          </p:spPr>
        </p:cxnSp>
        <p:cxnSp>
          <p:nvCxnSpPr>
            <p:cNvPr id="80" name="Google Shape;80;p11"/>
            <p:cNvCxnSpPr/>
            <p:nvPr/>
          </p:nvCxnSpPr>
          <p:spPr>
            <a:xfrm>
              <a:off x="156105" y="2448421"/>
              <a:ext cx="0" cy="3556664"/>
            </a:xfrm>
            <a:prstGeom prst="straightConnector1">
              <a:avLst/>
            </a:prstGeom>
            <a:noFill/>
            <a:ln w="38100" cap="flat" cmpd="sng">
              <a:solidFill>
                <a:schemeClr val="accent5"/>
              </a:solidFill>
              <a:prstDash val="solid"/>
              <a:miter lim="800000"/>
              <a:headEnd type="none" w="sm" len="sm"/>
              <a:tailEnd type="none" w="sm" len="sm"/>
            </a:ln>
          </p:spPr>
        </p:cxnSp>
        <p:cxnSp>
          <p:nvCxnSpPr>
            <p:cNvPr id="81" name="Google Shape;81;p11"/>
            <p:cNvCxnSpPr/>
            <p:nvPr/>
          </p:nvCxnSpPr>
          <p:spPr>
            <a:xfrm>
              <a:off x="255753" y="3912577"/>
              <a:ext cx="0" cy="2095439"/>
            </a:xfrm>
            <a:prstGeom prst="straightConnector1">
              <a:avLst/>
            </a:prstGeom>
            <a:noFill/>
            <a:ln w="38100" cap="flat" cmpd="sng">
              <a:solidFill>
                <a:schemeClr val="accent5"/>
              </a:solidFill>
              <a:prstDash val="solid"/>
              <a:miter lim="800000"/>
              <a:headEnd type="none" w="sm" len="sm"/>
              <a:tailEnd type="none" w="sm" len="sm"/>
            </a:ln>
          </p:spPr>
        </p:cxnSp>
      </p:grpSp>
      <p:sp>
        <p:nvSpPr>
          <p:cNvPr id="82" name="Google Shape;82;p11"/>
          <p:cNvSpPr txBox="1">
            <a:spLocks noGrp="1"/>
          </p:cNvSpPr>
          <p:nvPr>
            <p:ph type="title"/>
          </p:nvPr>
        </p:nvSpPr>
        <p:spPr>
          <a:xfrm>
            <a:off x="1864891" y="112456"/>
            <a:ext cx="8085221" cy="98714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3" name="Google Shape;83;p11"/>
          <p:cNvSpPr txBox="1">
            <a:spLocks noGrp="1"/>
          </p:cNvSpPr>
          <p:nvPr>
            <p:ph type="body" idx="1"/>
          </p:nvPr>
        </p:nvSpPr>
        <p:spPr>
          <a:xfrm>
            <a:off x="838200" y="1371600"/>
            <a:ext cx="5181600" cy="480536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4" name="Google Shape;84;p11"/>
          <p:cNvSpPr txBox="1">
            <a:spLocks noGrp="1"/>
          </p:cNvSpPr>
          <p:nvPr>
            <p:ph type="body" idx="2"/>
          </p:nvPr>
        </p:nvSpPr>
        <p:spPr>
          <a:xfrm>
            <a:off x="6172200" y="1371600"/>
            <a:ext cx="5181600" cy="480536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5" name="Google Shape;85;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DE"/>
              <a:t>‹Nr.›</a:t>
            </a:fld>
            <a:endParaRPr/>
          </a:p>
        </p:txBody>
      </p:sp>
      <p:sp>
        <p:nvSpPr>
          <p:cNvPr id="88" name="Google Shape;88;p11"/>
          <p:cNvSpPr/>
          <p:nvPr/>
        </p:nvSpPr>
        <p:spPr>
          <a:xfrm>
            <a:off x="0" y="5955847"/>
            <a:ext cx="1744652" cy="778589"/>
          </a:xfrm>
          <a:custGeom>
            <a:avLst/>
            <a:gdLst/>
            <a:ahLst/>
            <a:cxnLst/>
            <a:rect l="l" t="t" r="r" b="b"/>
            <a:pathLst>
              <a:path w="372" h="166" extrusionOk="0">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gradFill>
            <a:gsLst>
              <a:gs pos="0">
                <a:srgbClr val="81D2FF"/>
              </a:gs>
              <a:gs pos="50000">
                <a:srgbClr val="B3E1FF"/>
              </a:gs>
              <a:gs pos="100000">
                <a:srgbClr val="DAEFFF"/>
              </a:gs>
            </a:gsLst>
            <a:lin ang="27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1"/>
          <p:cNvSpPr txBox="1"/>
          <p:nvPr/>
        </p:nvSpPr>
        <p:spPr>
          <a:xfrm>
            <a:off x="498037" y="6183558"/>
            <a:ext cx="748578" cy="3231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1500">
                <a:solidFill>
                  <a:schemeClr val="dk1"/>
                </a:solidFill>
                <a:latin typeface="Calibri"/>
                <a:ea typeface="Calibri"/>
                <a:cs typeface="Calibri"/>
                <a:sym typeface="Calibri"/>
              </a:rPr>
              <a:t>-</a:t>
            </a:r>
            <a:fld id="{00000000-1234-1234-1234-123412341234}" type="slidenum">
              <a:rPr lang="de-DE" sz="1500">
                <a:solidFill>
                  <a:schemeClr val="dk1"/>
                </a:solidFill>
                <a:latin typeface="Calibri"/>
                <a:ea typeface="Calibri"/>
                <a:cs typeface="Calibri"/>
                <a:sym typeface="Calibri"/>
              </a:rPr>
              <a:t>‹Nr.›</a:t>
            </a:fld>
            <a:r>
              <a:rPr lang="de-DE" sz="1500">
                <a:solidFill>
                  <a:schemeClr val="dk1"/>
                </a:solidFill>
                <a:latin typeface="Calibri"/>
                <a:ea typeface="Calibri"/>
                <a:cs typeface="Calibri"/>
                <a:sym typeface="Calibri"/>
              </a:rPr>
              <a:t>-</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Vergleich" type="twoTxTwoObj">
  <p:cSld name="TWO_OBJECTS_WITH_TEXT">
    <p:spTree>
      <p:nvGrpSpPr>
        <p:cNvPr id="1" name="Shape 90"/>
        <p:cNvGrpSpPr/>
        <p:nvPr/>
      </p:nvGrpSpPr>
      <p:grpSpPr>
        <a:xfrm>
          <a:off x="0" y="0"/>
          <a:ext cx="0" cy="0"/>
          <a:chOff x="0" y="0"/>
          <a:chExt cx="0" cy="0"/>
        </a:xfrm>
      </p:grpSpPr>
      <p:grpSp>
        <p:nvGrpSpPr>
          <p:cNvPr id="91" name="Google Shape;91;p12"/>
          <p:cNvGrpSpPr/>
          <p:nvPr/>
        </p:nvGrpSpPr>
        <p:grpSpPr>
          <a:xfrm>
            <a:off x="65249" y="1133479"/>
            <a:ext cx="190504" cy="4875619"/>
            <a:chOff x="65249" y="1133479"/>
            <a:chExt cx="190504" cy="4875619"/>
          </a:xfrm>
        </p:grpSpPr>
        <p:cxnSp>
          <p:nvCxnSpPr>
            <p:cNvPr id="92" name="Google Shape;92;p12"/>
            <p:cNvCxnSpPr/>
            <p:nvPr/>
          </p:nvCxnSpPr>
          <p:spPr>
            <a:xfrm>
              <a:off x="65249" y="1133479"/>
              <a:ext cx="0" cy="4875619"/>
            </a:xfrm>
            <a:prstGeom prst="straightConnector1">
              <a:avLst/>
            </a:prstGeom>
            <a:noFill/>
            <a:ln w="38100" cap="flat" cmpd="sng">
              <a:solidFill>
                <a:schemeClr val="accent5"/>
              </a:solidFill>
              <a:prstDash val="solid"/>
              <a:miter lim="800000"/>
              <a:headEnd type="none" w="sm" len="sm"/>
              <a:tailEnd type="none" w="sm" len="sm"/>
            </a:ln>
          </p:spPr>
        </p:cxnSp>
        <p:cxnSp>
          <p:nvCxnSpPr>
            <p:cNvPr id="93" name="Google Shape;93;p12"/>
            <p:cNvCxnSpPr/>
            <p:nvPr/>
          </p:nvCxnSpPr>
          <p:spPr>
            <a:xfrm>
              <a:off x="156105" y="2448421"/>
              <a:ext cx="0" cy="3556664"/>
            </a:xfrm>
            <a:prstGeom prst="straightConnector1">
              <a:avLst/>
            </a:prstGeom>
            <a:noFill/>
            <a:ln w="38100" cap="flat" cmpd="sng">
              <a:solidFill>
                <a:schemeClr val="accent5"/>
              </a:solidFill>
              <a:prstDash val="solid"/>
              <a:miter lim="800000"/>
              <a:headEnd type="none" w="sm" len="sm"/>
              <a:tailEnd type="none" w="sm" len="sm"/>
            </a:ln>
          </p:spPr>
        </p:cxnSp>
        <p:cxnSp>
          <p:nvCxnSpPr>
            <p:cNvPr id="94" name="Google Shape;94;p12"/>
            <p:cNvCxnSpPr/>
            <p:nvPr/>
          </p:nvCxnSpPr>
          <p:spPr>
            <a:xfrm>
              <a:off x="255753" y="3912577"/>
              <a:ext cx="0" cy="2095439"/>
            </a:xfrm>
            <a:prstGeom prst="straightConnector1">
              <a:avLst/>
            </a:prstGeom>
            <a:noFill/>
            <a:ln w="38100" cap="flat" cmpd="sng">
              <a:solidFill>
                <a:schemeClr val="accent5"/>
              </a:solidFill>
              <a:prstDash val="solid"/>
              <a:miter lim="800000"/>
              <a:headEnd type="none" w="sm" len="sm"/>
              <a:tailEnd type="none" w="sm" len="sm"/>
            </a:ln>
          </p:spPr>
        </p:cxnSp>
      </p:grpSp>
      <p:sp>
        <p:nvSpPr>
          <p:cNvPr id="95" name="Google Shape;95;p12"/>
          <p:cNvSpPr txBox="1">
            <a:spLocks noGrp="1"/>
          </p:cNvSpPr>
          <p:nvPr>
            <p:ph type="title"/>
          </p:nvPr>
        </p:nvSpPr>
        <p:spPr>
          <a:xfrm>
            <a:off x="1791192" y="158499"/>
            <a:ext cx="8062673" cy="82391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6" name="Google Shape;96;p12"/>
          <p:cNvSpPr txBox="1">
            <a:spLocks noGrp="1"/>
          </p:cNvSpPr>
          <p:nvPr>
            <p:ph type="body" idx="1"/>
          </p:nvPr>
        </p:nvSpPr>
        <p:spPr>
          <a:xfrm>
            <a:off x="1453409" y="1127712"/>
            <a:ext cx="5157787" cy="750057"/>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97" name="Google Shape;97;p12"/>
          <p:cNvSpPr txBox="1">
            <a:spLocks noGrp="1"/>
          </p:cNvSpPr>
          <p:nvPr>
            <p:ph type="body" idx="2"/>
          </p:nvPr>
        </p:nvSpPr>
        <p:spPr>
          <a:xfrm>
            <a:off x="1453409" y="1999751"/>
            <a:ext cx="5157787" cy="413635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8" name="Google Shape;98;p12"/>
          <p:cNvSpPr txBox="1">
            <a:spLocks noGrp="1"/>
          </p:cNvSpPr>
          <p:nvPr>
            <p:ph type="body" idx="3"/>
          </p:nvPr>
        </p:nvSpPr>
        <p:spPr>
          <a:xfrm>
            <a:off x="6785821" y="1127712"/>
            <a:ext cx="5183188" cy="750057"/>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99" name="Google Shape;99;p12"/>
          <p:cNvSpPr txBox="1">
            <a:spLocks noGrp="1"/>
          </p:cNvSpPr>
          <p:nvPr>
            <p:ph type="body" idx="4"/>
          </p:nvPr>
        </p:nvSpPr>
        <p:spPr>
          <a:xfrm>
            <a:off x="6785821" y="1999751"/>
            <a:ext cx="5183188" cy="413635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0" name="Google Shape;100;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DE"/>
              <a:t>‹Nr.›</a:t>
            </a:fld>
            <a:endParaRPr/>
          </a:p>
        </p:txBody>
      </p:sp>
      <p:sp>
        <p:nvSpPr>
          <p:cNvPr id="103" name="Google Shape;103;p12"/>
          <p:cNvSpPr/>
          <p:nvPr/>
        </p:nvSpPr>
        <p:spPr>
          <a:xfrm>
            <a:off x="0" y="5955847"/>
            <a:ext cx="1744652" cy="778589"/>
          </a:xfrm>
          <a:custGeom>
            <a:avLst/>
            <a:gdLst/>
            <a:ahLst/>
            <a:cxnLst/>
            <a:rect l="l" t="t" r="r" b="b"/>
            <a:pathLst>
              <a:path w="372" h="166" extrusionOk="0">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gradFill>
            <a:gsLst>
              <a:gs pos="0">
                <a:srgbClr val="81D2FF"/>
              </a:gs>
              <a:gs pos="50000">
                <a:srgbClr val="B3E1FF"/>
              </a:gs>
              <a:gs pos="100000">
                <a:srgbClr val="DAEFFF"/>
              </a:gs>
            </a:gsLst>
            <a:lin ang="27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2"/>
          <p:cNvSpPr txBox="1"/>
          <p:nvPr/>
        </p:nvSpPr>
        <p:spPr>
          <a:xfrm>
            <a:off x="498037" y="6183558"/>
            <a:ext cx="748578" cy="3231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1500">
                <a:solidFill>
                  <a:schemeClr val="dk1"/>
                </a:solidFill>
                <a:latin typeface="Calibri"/>
                <a:ea typeface="Calibri"/>
                <a:cs typeface="Calibri"/>
                <a:sym typeface="Calibri"/>
              </a:rPr>
              <a:t>-</a:t>
            </a:r>
            <a:fld id="{00000000-1234-1234-1234-123412341234}" type="slidenum">
              <a:rPr lang="de-DE" sz="1500">
                <a:solidFill>
                  <a:schemeClr val="dk1"/>
                </a:solidFill>
                <a:latin typeface="Calibri"/>
                <a:ea typeface="Calibri"/>
                <a:cs typeface="Calibri"/>
                <a:sym typeface="Calibri"/>
              </a:rPr>
              <a:t>‹Nr.›</a:t>
            </a:fld>
            <a:r>
              <a:rPr lang="de-DE" sz="1500">
                <a:solidFill>
                  <a:schemeClr val="dk1"/>
                </a:solidFill>
                <a:latin typeface="Calibri"/>
                <a:ea typeface="Calibri"/>
                <a:cs typeface="Calibri"/>
                <a:sym typeface="Calibri"/>
              </a:rPr>
              <a:t>-</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Inhalt mit Überschrift" type="objTx">
  <p:cSld name="OBJECT_WITH_CAPTION_TEXT">
    <p:spTree>
      <p:nvGrpSpPr>
        <p:cNvPr id="1" name="Shape 105"/>
        <p:cNvGrpSpPr/>
        <p:nvPr/>
      </p:nvGrpSpPr>
      <p:grpSpPr>
        <a:xfrm>
          <a:off x="0" y="0"/>
          <a:ext cx="0" cy="0"/>
          <a:chOff x="0" y="0"/>
          <a:chExt cx="0" cy="0"/>
        </a:xfrm>
      </p:grpSpPr>
      <p:grpSp>
        <p:nvGrpSpPr>
          <p:cNvPr id="106" name="Google Shape;106;p13"/>
          <p:cNvGrpSpPr/>
          <p:nvPr/>
        </p:nvGrpSpPr>
        <p:grpSpPr>
          <a:xfrm>
            <a:off x="65249" y="1133479"/>
            <a:ext cx="190504" cy="4875619"/>
            <a:chOff x="65249" y="1133479"/>
            <a:chExt cx="190504" cy="4875619"/>
          </a:xfrm>
        </p:grpSpPr>
        <p:cxnSp>
          <p:nvCxnSpPr>
            <p:cNvPr id="107" name="Google Shape;107;p13"/>
            <p:cNvCxnSpPr/>
            <p:nvPr/>
          </p:nvCxnSpPr>
          <p:spPr>
            <a:xfrm>
              <a:off x="65249" y="1133479"/>
              <a:ext cx="0" cy="4875619"/>
            </a:xfrm>
            <a:prstGeom prst="straightConnector1">
              <a:avLst/>
            </a:prstGeom>
            <a:noFill/>
            <a:ln w="38100" cap="flat" cmpd="sng">
              <a:solidFill>
                <a:schemeClr val="accent5"/>
              </a:solidFill>
              <a:prstDash val="solid"/>
              <a:miter lim="800000"/>
              <a:headEnd type="none" w="sm" len="sm"/>
              <a:tailEnd type="none" w="sm" len="sm"/>
            </a:ln>
          </p:spPr>
        </p:cxnSp>
        <p:cxnSp>
          <p:nvCxnSpPr>
            <p:cNvPr id="108" name="Google Shape;108;p13"/>
            <p:cNvCxnSpPr/>
            <p:nvPr/>
          </p:nvCxnSpPr>
          <p:spPr>
            <a:xfrm>
              <a:off x="156105" y="2448421"/>
              <a:ext cx="0" cy="3556664"/>
            </a:xfrm>
            <a:prstGeom prst="straightConnector1">
              <a:avLst/>
            </a:prstGeom>
            <a:noFill/>
            <a:ln w="38100" cap="flat" cmpd="sng">
              <a:solidFill>
                <a:schemeClr val="accent5"/>
              </a:solidFill>
              <a:prstDash val="solid"/>
              <a:miter lim="800000"/>
              <a:headEnd type="none" w="sm" len="sm"/>
              <a:tailEnd type="none" w="sm" len="sm"/>
            </a:ln>
          </p:spPr>
        </p:cxnSp>
        <p:cxnSp>
          <p:nvCxnSpPr>
            <p:cNvPr id="109" name="Google Shape;109;p13"/>
            <p:cNvCxnSpPr/>
            <p:nvPr/>
          </p:nvCxnSpPr>
          <p:spPr>
            <a:xfrm>
              <a:off x="255753" y="3912577"/>
              <a:ext cx="0" cy="2095439"/>
            </a:xfrm>
            <a:prstGeom prst="straightConnector1">
              <a:avLst/>
            </a:prstGeom>
            <a:noFill/>
            <a:ln w="38100" cap="flat" cmpd="sng">
              <a:solidFill>
                <a:schemeClr val="accent5"/>
              </a:solidFill>
              <a:prstDash val="solid"/>
              <a:miter lim="800000"/>
              <a:headEnd type="none" w="sm" len="sm"/>
              <a:tailEnd type="none" w="sm" len="sm"/>
            </a:ln>
          </p:spPr>
        </p:cxnSp>
      </p:grpSp>
      <p:sp>
        <p:nvSpPr>
          <p:cNvPr id="110" name="Google Shape;110;p1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1" name="Google Shape;111;p13"/>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12" name="Google Shape;112;p13"/>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13" name="Google Shape;113;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5" name="Google Shape;115;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DE"/>
              <a:t>‹Nr.›</a:t>
            </a:fld>
            <a:endParaRPr/>
          </a:p>
        </p:txBody>
      </p:sp>
      <p:sp>
        <p:nvSpPr>
          <p:cNvPr id="116" name="Google Shape;116;p13"/>
          <p:cNvSpPr/>
          <p:nvPr/>
        </p:nvSpPr>
        <p:spPr>
          <a:xfrm>
            <a:off x="0" y="5955847"/>
            <a:ext cx="1744652" cy="778589"/>
          </a:xfrm>
          <a:custGeom>
            <a:avLst/>
            <a:gdLst/>
            <a:ahLst/>
            <a:cxnLst/>
            <a:rect l="l" t="t" r="r" b="b"/>
            <a:pathLst>
              <a:path w="372" h="166" extrusionOk="0">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gradFill>
            <a:gsLst>
              <a:gs pos="0">
                <a:srgbClr val="81D2FF"/>
              </a:gs>
              <a:gs pos="50000">
                <a:srgbClr val="B3E1FF"/>
              </a:gs>
              <a:gs pos="100000">
                <a:srgbClr val="DAEFFF"/>
              </a:gs>
            </a:gsLst>
            <a:lin ang="27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3"/>
          <p:cNvSpPr txBox="1"/>
          <p:nvPr/>
        </p:nvSpPr>
        <p:spPr>
          <a:xfrm>
            <a:off x="498037" y="6183558"/>
            <a:ext cx="748578" cy="3231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1500">
                <a:solidFill>
                  <a:schemeClr val="dk1"/>
                </a:solidFill>
                <a:latin typeface="Calibri"/>
                <a:ea typeface="Calibri"/>
                <a:cs typeface="Calibri"/>
                <a:sym typeface="Calibri"/>
              </a:rPr>
              <a:t>-</a:t>
            </a:r>
            <a:fld id="{00000000-1234-1234-1234-123412341234}" type="slidenum">
              <a:rPr lang="de-DE" sz="1500">
                <a:solidFill>
                  <a:schemeClr val="dk1"/>
                </a:solidFill>
                <a:latin typeface="Calibri"/>
                <a:ea typeface="Calibri"/>
                <a:cs typeface="Calibri"/>
                <a:sym typeface="Calibri"/>
              </a:rPr>
              <a:t>‹Nr.›</a:t>
            </a:fld>
            <a:r>
              <a:rPr lang="de-DE" sz="1500">
                <a:solidFill>
                  <a:schemeClr val="dk1"/>
                </a:solidFill>
                <a:latin typeface="Calibri"/>
                <a:ea typeface="Calibri"/>
                <a:cs typeface="Calibri"/>
                <a:sym typeface="Calibri"/>
              </a:rPr>
              <a:t>-</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ld mit Überschrift" type="picTx">
  <p:cSld name="PICTURE_WITH_CAPTION_TEXT">
    <p:spTree>
      <p:nvGrpSpPr>
        <p:cNvPr id="1" name="Shape 118"/>
        <p:cNvGrpSpPr/>
        <p:nvPr/>
      </p:nvGrpSpPr>
      <p:grpSpPr>
        <a:xfrm>
          <a:off x="0" y="0"/>
          <a:ext cx="0" cy="0"/>
          <a:chOff x="0" y="0"/>
          <a:chExt cx="0" cy="0"/>
        </a:xfrm>
      </p:grpSpPr>
      <p:grpSp>
        <p:nvGrpSpPr>
          <p:cNvPr id="119" name="Google Shape;119;p14"/>
          <p:cNvGrpSpPr/>
          <p:nvPr/>
        </p:nvGrpSpPr>
        <p:grpSpPr>
          <a:xfrm>
            <a:off x="65249" y="1133479"/>
            <a:ext cx="190504" cy="4875619"/>
            <a:chOff x="65249" y="1133479"/>
            <a:chExt cx="190504" cy="4875619"/>
          </a:xfrm>
        </p:grpSpPr>
        <p:cxnSp>
          <p:nvCxnSpPr>
            <p:cNvPr id="120" name="Google Shape;120;p14"/>
            <p:cNvCxnSpPr/>
            <p:nvPr/>
          </p:nvCxnSpPr>
          <p:spPr>
            <a:xfrm>
              <a:off x="65249" y="1133479"/>
              <a:ext cx="0" cy="4875619"/>
            </a:xfrm>
            <a:prstGeom prst="straightConnector1">
              <a:avLst/>
            </a:prstGeom>
            <a:noFill/>
            <a:ln w="38100" cap="flat" cmpd="sng">
              <a:solidFill>
                <a:schemeClr val="accent5"/>
              </a:solidFill>
              <a:prstDash val="solid"/>
              <a:miter lim="800000"/>
              <a:headEnd type="none" w="sm" len="sm"/>
              <a:tailEnd type="none" w="sm" len="sm"/>
            </a:ln>
          </p:spPr>
        </p:cxnSp>
        <p:cxnSp>
          <p:nvCxnSpPr>
            <p:cNvPr id="121" name="Google Shape;121;p14"/>
            <p:cNvCxnSpPr/>
            <p:nvPr/>
          </p:nvCxnSpPr>
          <p:spPr>
            <a:xfrm>
              <a:off x="156105" y="2448421"/>
              <a:ext cx="0" cy="3556664"/>
            </a:xfrm>
            <a:prstGeom prst="straightConnector1">
              <a:avLst/>
            </a:prstGeom>
            <a:noFill/>
            <a:ln w="38100" cap="flat" cmpd="sng">
              <a:solidFill>
                <a:schemeClr val="accent5"/>
              </a:solidFill>
              <a:prstDash val="solid"/>
              <a:miter lim="800000"/>
              <a:headEnd type="none" w="sm" len="sm"/>
              <a:tailEnd type="none" w="sm" len="sm"/>
            </a:ln>
          </p:spPr>
        </p:cxnSp>
        <p:cxnSp>
          <p:nvCxnSpPr>
            <p:cNvPr id="122" name="Google Shape;122;p14"/>
            <p:cNvCxnSpPr/>
            <p:nvPr/>
          </p:nvCxnSpPr>
          <p:spPr>
            <a:xfrm>
              <a:off x="255753" y="3912577"/>
              <a:ext cx="0" cy="2095439"/>
            </a:xfrm>
            <a:prstGeom prst="straightConnector1">
              <a:avLst/>
            </a:prstGeom>
            <a:noFill/>
            <a:ln w="38100" cap="flat" cmpd="sng">
              <a:solidFill>
                <a:schemeClr val="accent5"/>
              </a:solidFill>
              <a:prstDash val="solid"/>
              <a:miter lim="800000"/>
              <a:headEnd type="none" w="sm" len="sm"/>
              <a:tailEnd type="none" w="sm" len="sm"/>
            </a:ln>
          </p:spPr>
        </p:cxnSp>
      </p:grpSp>
      <p:sp>
        <p:nvSpPr>
          <p:cNvPr id="123" name="Google Shape;123;p1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4" name="Google Shape;124;p14"/>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25" name="Google Shape;125;p14"/>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26" name="Google Shape;126;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DE"/>
              <a:t>‹Nr.›</a:t>
            </a:fld>
            <a:endParaRPr/>
          </a:p>
        </p:txBody>
      </p:sp>
      <p:sp>
        <p:nvSpPr>
          <p:cNvPr id="129" name="Google Shape;129;p14"/>
          <p:cNvSpPr/>
          <p:nvPr/>
        </p:nvSpPr>
        <p:spPr>
          <a:xfrm>
            <a:off x="0" y="5955847"/>
            <a:ext cx="1744652" cy="778589"/>
          </a:xfrm>
          <a:custGeom>
            <a:avLst/>
            <a:gdLst/>
            <a:ahLst/>
            <a:cxnLst/>
            <a:rect l="l" t="t" r="r" b="b"/>
            <a:pathLst>
              <a:path w="372" h="166" extrusionOk="0">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gradFill>
            <a:gsLst>
              <a:gs pos="0">
                <a:srgbClr val="81D2FF"/>
              </a:gs>
              <a:gs pos="50000">
                <a:srgbClr val="B3E1FF"/>
              </a:gs>
              <a:gs pos="100000">
                <a:srgbClr val="DAEFFF"/>
              </a:gs>
            </a:gsLst>
            <a:lin ang="27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4"/>
          <p:cNvSpPr txBox="1"/>
          <p:nvPr/>
        </p:nvSpPr>
        <p:spPr>
          <a:xfrm>
            <a:off x="498037" y="6183558"/>
            <a:ext cx="748578" cy="3231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1500">
                <a:solidFill>
                  <a:schemeClr val="dk1"/>
                </a:solidFill>
                <a:latin typeface="Calibri"/>
                <a:ea typeface="Calibri"/>
                <a:cs typeface="Calibri"/>
                <a:sym typeface="Calibri"/>
              </a:rPr>
              <a:t>-</a:t>
            </a:r>
            <a:fld id="{00000000-1234-1234-1234-123412341234}" type="slidenum">
              <a:rPr lang="de-DE" sz="1500">
                <a:solidFill>
                  <a:schemeClr val="dk1"/>
                </a:solidFill>
                <a:latin typeface="Calibri"/>
                <a:ea typeface="Calibri"/>
                <a:cs typeface="Calibri"/>
                <a:sym typeface="Calibri"/>
              </a:rPr>
              <a:t>‹Nr.›</a:t>
            </a:fld>
            <a:r>
              <a:rPr lang="de-DE" sz="1500">
                <a:solidFill>
                  <a:schemeClr val="dk1"/>
                </a:solidFill>
                <a:latin typeface="Calibri"/>
                <a:ea typeface="Calibri"/>
                <a:cs typeface="Calibri"/>
                <a:sym typeface="Calibri"/>
              </a:rPr>
              <a:t>-</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5"/>
          <p:cNvSpPr txBox="1">
            <a:spLocks noGrp="1"/>
          </p:cNvSpPr>
          <p:nvPr>
            <p:ph type="title"/>
          </p:nvPr>
        </p:nvSpPr>
        <p:spPr>
          <a:xfrm>
            <a:off x="1864891" y="112456"/>
            <a:ext cx="8085221" cy="98714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400"/>
              <a:buFont typeface="Calibri"/>
              <a:buNone/>
              <a:defRPr sz="34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5"/>
          <p:cNvSpPr txBox="1">
            <a:spLocks noGrp="1"/>
          </p:cNvSpPr>
          <p:nvPr>
            <p:ph type="body" idx="1"/>
          </p:nvPr>
        </p:nvSpPr>
        <p:spPr>
          <a:xfrm>
            <a:off x="1864891" y="1400537"/>
            <a:ext cx="9673392" cy="4917887"/>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‹Nr.›</a:t>
            </a:fld>
            <a:endParaRPr/>
          </a:p>
        </p:txBody>
      </p:sp>
      <p:pic>
        <p:nvPicPr>
          <p:cNvPr id="15" name="Google Shape;15;p5"/>
          <p:cNvPicPr preferRelativeResize="0"/>
          <p:nvPr/>
        </p:nvPicPr>
        <p:blipFill rotWithShape="1">
          <a:blip r:embed="rId13">
            <a:alphaModFix/>
          </a:blip>
          <a:srcRect/>
          <a:stretch/>
        </p:blipFill>
        <p:spPr>
          <a:xfrm>
            <a:off x="9324425" y="219024"/>
            <a:ext cx="2759406" cy="606979"/>
          </a:xfrm>
          <a:prstGeom prst="rect">
            <a:avLst/>
          </a:prstGeom>
          <a:noFill/>
          <a:ln>
            <a:noFill/>
          </a:ln>
        </p:spPr>
      </p:pic>
      <p:pic>
        <p:nvPicPr>
          <p:cNvPr id="16" name="Google Shape;16;p5"/>
          <p:cNvPicPr preferRelativeResize="0"/>
          <p:nvPr/>
        </p:nvPicPr>
        <p:blipFill rotWithShape="1">
          <a:blip r:embed="rId14">
            <a:alphaModFix/>
          </a:blip>
          <a:srcRect/>
          <a:stretch/>
        </p:blipFill>
        <p:spPr>
          <a:xfrm>
            <a:off x="97061" y="108288"/>
            <a:ext cx="1603877" cy="801939"/>
          </a:xfrm>
          <a:prstGeom prst="rect">
            <a:avLst/>
          </a:prstGeom>
          <a:noFill/>
          <a:ln>
            <a:noFill/>
          </a:ln>
        </p:spPr>
      </p:pic>
      <p:pic>
        <p:nvPicPr>
          <p:cNvPr id="17" name="Google Shape;17;p5"/>
          <p:cNvPicPr preferRelativeResize="0"/>
          <p:nvPr/>
        </p:nvPicPr>
        <p:blipFill rotWithShape="1">
          <a:blip r:embed="rId15">
            <a:alphaModFix/>
          </a:blip>
          <a:srcRect/>
          <a:stretch/>
        </p:blipFill>
        <p:spPr>
          <a:xfrm>
            <a:off x="11107366" y="6445533"/>
            <a:ext cx="1061484" cy="400384"/>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hyperlink" Target="https://www.udima.es/es/innovacion/proyectos.html" TargetMode="External"/><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hyperlink" Target="https://www.udima.es/es/ideal-game-udima-aprendizaje-juego-erasmus.html" TargetMode="External"/><Relationship Id="rId10" Type="http://schemas.openxmlformats.org/officeDocument/2006/relationships/image" Target="../media/image10.png"/><Relationship Id="rId4" Type="http://schemas.openxmlformats.org/officeDocument/2006/relationships/image" Target="../media/image5.pn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hyperlink" Target="mailto:ana.landeta@udima.es"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hyperlink" Target="mailto:guillermo.abia@udima.es" TargetMode="External"/><Relationship Id="rId4" Type="http://schemas.openxmlformats.org/officeDocument/2006/relationships/hyperlink" Target="mailto:silvianazareth.prieto@udima.es"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1"/>
          <p:cNvSpPr txBox="1">
            <a:spLocks noGrp="1"/>
          </p:cNvSpPr>
          <p:nvPr>
            <p:ph type="ctrTitle"/>
          </p:nvPr>
        </p:nvSpPr>
        <p:spPr>
          <a:xfrm>
            <a:off x="122075" y="664150"/>
            <a:ext cx="9399900" cy="12012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3600"/>
              <a:buFont typeface="Calibri"/>
              <a:buNone/>
            </a:pPr>
            <a:r>
              <a:rPr lang="de-DE" sz="3600"/>
              <a:t>Current Status of IDEAL GAME in the countries</a:t>
            </a:r>
            <a:endParaRPr sz="2400"/>
          </a:p>
        </p:txBody>
      </p:sp>
      <p:sp>
        <p:nvSpPr>
          <p:cNvPr id="160" name="Google Shape;160;p1"/>
          <p:cNvSpPr txBox="1">
            <a:spLocks noGrp="1"/>
          </p:cNvSpPr>
          <p:nvPr>
            <p:ph type="subTitle" idx="1"/>
          </p:nvPr>
        </p:nvSpPr>
        <p:spPr>
          <a:xfrm>
            <a:off x="115300" y="2021299"/>
            <a:ext cx="9144000" cy="21849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800"/>
              <a:buNone/>
            </a:pPr>
            <a:r>
              <a:rPr lang="de-DE" sz="3800"/>
              <a:t>SPAIN</a:t>
            </a:r>
            <a:br>
              <a:rPr lang="de-DE" sz="3800"/>
            </a:br>
            <a:endParaRPr sz="3800"/>
          </a:p>
          <a:p>
            <a:pPr marL="0" lvl="0" indent="0" algn="ctr" rtl="0">
              <a:lnSpc>
                <a:spcPct val="90000"/>
              </a:lnSpc>
              <a:spcBef>
                <a:spcPts val="1000"/>
              </a:spcBef>
              <a:spcAft>
                <a:spcPts val="0"/>
              </a:spcAft>
              <a:buClr>
                <a:schemeClr val="dk1"/>
              </a:buClr>
              <a:buSzPts val="1800"/>
              <a:buNone/>
            </a:pPr>
            <a:r>
              <a:rPr lang="de-DE" sz="1800"/>
              <a:t>Universidad a Distancia de Madrid (UDIMA)</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
          <p:cNvSpPr txBox="1">
            <a:spLocks noGrp="1"/>
          </p:cNvSpPr>
          <p:nvPr>
            <p:ph type="title"/>
          </p:nvPr>
        </p:nvSpPr>
        <p:spPr>
          <a:xfrm>
            <a:off x="1864891" y="112456"/>
            <a:ext cx="8085221" cy="98714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400"/>
              <a:buFont typeface="Calibri"/>
              <a:buNone/>
            </a:pPr>
            <a:r>
              <a:rPr lang="de-DE"/>
              <a:t>Project activities in Spain</a:t>
            </a:r>
            <a:endParaRPr/>
          </a:p>
        </p:txBody>
      </p:sp>
      <p:sp>
        <p:nvSpPr>
          <p:cNvPr id="166" name="Google Shape;166;p2"/>
          <p:cNvSpPr txBox="1"/>
          <p:nvPr/>
        </p:nvSpPr>
        <p:spPr>
          <a:xfrm>
            <a:off x="1775850" y="1602625"/>
            <a:ext cx="9630300" cy="3406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DE" sz="2500" u="sng"/>
              <a:t>IO1:</a:t>
            </a:r>
            <a:endParaRPr sz="2500" u="sng"/>
          </a:p>
          <a:p>
            <a:pPr marL="457200" lvl="0" indent="-361950" algn="l" rtl="0">
              <a:spcBef>
                <a:spcPts val="1000"/>
              </a:spcBef>
              <a:spcAft>
                <a:spcPts val="0"/>
              </a:spcAft>
              <a:buSzPts val="2100"/>
              <a:buChar char="●"/>
            </a:pPr>
            <a:r>
              <a:rPr lang="de-DE" sz="2100"/>
              <a:t>Translation of </a:t>
            </a:r>
            <a:r>
              <a:rPr lang="de-DE" sz="2100" b="1"/>
              <a:t>1st Newsletter and Flyer</a:t>
            </a:r>
            <a:r>
              <a:rPr lang="de-DE" sz="2100"/>
              <a:t> into Spanish.</a:t>
            </a:r>
            <a:endParaRPr sz="2100" u="sng"/>
          </a:p>
          <a:p>
            <a:pPr marL="457200" lvl="0" indent="-361950" algn="l" rtl="0">
              <a:spcBef>
                <a:spcPts val="1200"/>
              </a:spcBef>
              <a:spcAft>
                <a:spcPts val="0"/>
              </a:spcAft>
              <a:buSzPts val="2100"/>
              <a:buChar char="●"/>
            </a:pPr>
            <a:r>
              <a:rPr lang="de-DE" sz="2100"/>
              <a:t>Translation of </a:t>
            </a:r>
            <a:r>
              <a:rPr lang="de-DE" sz="2100" b="1"/>
              <a:t>Questionnaire</a:t>
            </a:r>
            <a:r>
              <a:rPr lang="de-DE" sz="2100"/>
              <a:t> into Spanish.</a:t>
            </a:r>
            <a:endParaRPr sz="2100"/>
          </a:p>
          <a:p>
            <a:pPr marL="457200" lvl="0" indent="-361950" algn="l" rtl="0">
              <a:spcBef>
                <a:spcPts val="1200"/>
              </a:spcBef>
              <a:spcAft>
                <a:spcPts val="0"/>
              </a:spcAft>
              <a:buSzPts val="2100"/>
              <a:buChar char="●"/>
            </a:pPr>
            <a:r>
              <a:rPr lang="de-DE" sz="2100"/>
              <a:t>Conducting field &amp; desk research: we </a:t>
            </a:r>
            <a:r>
              <a:rPr lang="de-DE" sz="2100" b="1"/>
              <a:t>136 answers</a:t>
            </a:r>
            <a:r>
              <a:rPr lang="de-DE" sz="2100"/>
              <a:t> from Spain.</a:t>
            </a:r>
            <a:endParaRPr sz="2100"/>
          </a:p>
          <a:p>
            <a:pPr marL="457200" lvl="0" indent="-361950" algn="l" rtl="0">
              <a:spcBef>
                <a:spcPts val="1200"/>
              </a:spcBef>
              <a:spcAft>
                <a:spcPts val="0"/>
              </a:spcAft>
              <a:buSzPts val="2100"/>
              <a:buChar char="●"/>
            </a:pPr>
            <a:r>
              <a:rPr lang="de-DE" sz="2100"/>
              <a:t>Collecting best practice learning and teaching resources. </a:t>
            </a:r>
            <a:endParaRPr sz="2100"/>
          </a:p>
          <a:p>
            <a:pPr marL="457200" lvl="0" indent="-361950" algn="l" rtl="0">
              <a:spcBef>
                <a:spcPts val="1200"/>
              </a:spcBef>
              <a:spcAft>
                <a:spcPts val="0"/>
              </a:spcAft>
              <a:buSzPts val="2100"/>
              <a:buChar char="●"/>
            </a:pPr>
            <a:r>
              <a:rPr lang="de-DE" sz="2100"/>
              <a:t>Writing of </a:t>
            </a:r>
            <a:r>
              <a:rPr lang="de-DE" sz="2100" b="1"/>
              <a:t>research report</a:t>
            </a:r>
            <a:r>
              <a:rPr lang="de-DE" sz="2100"/>
              <a:t>.</a:t>
            </a:r>
            <a:endParaRPr sz="2100"/>
          </a:p>
          <a:p>
            <a:pPr marL="457200" lvl="0" indent="-361950" algn="l" rtl="0">
              <a:spcBef>
                <a:spcPts val="1200"/>
              </a:spcBef>
              <a:spcAft>
                <a:spcPts val="1200"/>
              </a:spcAft>
              <a:buSzPts val="2100"/>
              <a:buChar char="●"/>
            </a:pPr>
            <a:r>
              <a:rPr lang="de-DE" sz="2100"/>
              <a:t>Translation of </a:t>
            </a:r>
            <a:r>
              <a:rPr lang="de-DE" sz="2100" b="1"/>
              <a:t>summary research report</a:t>
            </a:r>
            <a:r>
              <a:rPr lang="de-DE" sz="2100"/>
              <a:t> into Spanish.</a:t>
            </a:r>
            <a:endParaRPr sz="21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ge8afa96e23_0_15"/>
          <p:cNvSpPr txBox="1">
            <a:spLocks noGrp="1"/>
          </p:cNvSpPr>
          <p:nvPr>
            <p:ph type="title"/>
          </p:nvPr>
        </p:nvSpPr>
        <p:spPr>
          <a:xfrm>
            <a:off x="1864891" y="112456"/>
            <a:ext cx="8085300" cy="987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400"/>
              <a:buFont typeface="Calibri"/>
              <a:buNone/>
            </a:pPr>
            <a:r>
              <a:rPr lang="de-DE"/>
              <a:t>Project activities in Spain</a:t>
            </a:r>
            <a:endParaRPr/>
          </a:p>
        </p:txBody>
      </p:sp>
      <p:sp>
        <p:nvSpPr>
          <p:cNvPr id="172" name="Google Shape;172;ge8afa96e23_0_15"/>
          <p:cNvSpPr txBox="1"/>
          <p:nvPr/>
        </p:nvSpPr>
        <p:spPr>
          <a:xfrm>
            <a:off x="486950" y="1420300"/>
            <a:ext cx="10919100" cy="3140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DE" sz="2200" u="sng"/>
              <a:t>Dissemination activities:</a:t>
            </a:r>
            <a:endParaRPr sz="2200" u="sng"/>
          </a:p>
          <a:p>
            <a:pPr marL="457200" lvl="0" indent="-355600" algn="l" rtl="0">
              <a:spcBef>
                <a:spcPts val="1000"/>
              </a:spcBef>
              <a:spcAft>
                <a:spcPts val="0"/>
              </a:spcAft>
              <a:buClr>
                <a:srgbClr val="0B5394"/>
              </a:buClr>
              <a:buSzPts val="2000"/>
              <a:buAutoNum type="arabicParenR"/>
            </a:pPr>
            <a:r>
              <a:rPr lang="de-DE" sz="2000"/>
              <a:t>Publication of the project description on the udima website.</a:t>
            </a:r>
            <a:endParaRPr sz="2000"/>
          </a:p>
          <a:p>
            <a:pPr marL="457200" lvl="0" indent="-349250" algn="l" rtl="0">
              <a:spcBef>
                <a:spcPts val="1000"/>
              </a:spcBef>
              <a:spcAft>
                <a:spcPts val="0"/>
              </a:spcAft>
              <a:buClr>
                <a:srgbClr val="0B5394"/>
              </a:buClr>
              <a:buSzPts val="1900"/>
              <a:buAutoNum type="arabicParenR"/>
            </a:pPr>
            <a:r>
              <a:rPr lang="de-DE" sz="2000"/>
              <a:t>Publication in the news section of the udima website. </a:t>
            </a:r>
            <a:r>
              <a:rPr lang="de-DE" sz="1600"/>
              <a:t>(25/05/2021)</a:t>
            </a:r>
            <a:endParaRPr sz="1600"/>
          </a:p>
          <a:p>
            <a:pPr marL="457200" lvl="0" indent="-355600" algn="l" rtl="0">
              <a:spcBef>
                <a:spcPts val="1000"/>
              </a:spcBef>
              <a:spcAft>
                <a:spcPts val="0"/>
              </a:spcAft>
              <a:buClr>
                <a:srgbClr val="0B5394"/>
              </a:buClr>
              <a:buSzPts val="2000"/>
              <a:buAutoNum type="arabicParenR"/>
            </a:pPr>
            <a:r>
              <a:rPr lang="de-DE" sz="2000"/>
              <a:t>Post publication on:</a:t>
            </a:r>
            <a:endParaRPr sz="2000"/>
          </a:p>
          <a:p>
            <a:pPr marL="914400" lvl="1" indent="-349250" algn="l" rtl="0">
              <a:spcBef>
                <a:spcPts val="1000"/>
              </a:spcBef>
              <a:spcAft>
                <a:spcPts val="0"/>
              </a:spcAft>
              <a:buSzPts val="1900"/>
              <a:buAutoNum type="alphaLcParenR"/>
            </a:pPr>
            <a:r>
              <a:rPr lang="de-DE" sz="2000"/>
              <a:t>Facebook </a:t>
            </a:r>
            <a:r>
              <a:rPr lang="de-DE" sz="1600">
                <a:solidFill>
                  <a:schemeClr val="dk1"/>
                </a:solidFill>
              </a:rPr>
              <a:t>(10/08/2021, 19 likes, 6 shares)</a:t>
            </a:r>
            <a:endParaRPr sz="2000"/>
          </a:p>
          <a:p>
            <a:pPr marL="914400" lvl="1" indent="-349250" algn="l" rtl="0">
              <a:spcBef>
                <a:spcPts val="1000"/>
              </a:spcBef>
              <a:spcAft>
                <a:spcPts val="0"/>
              </a:spcAft>
              <a:buSzPts val="1900"/>
              <a:buAutoNum type="alphaLcParenR"/>
            </a:pPr>
            <a:r>
              <a:rPr lang="de-DE" sz="2000"/>
              <a:t>Linkedin </a:t>
            </a:r>
            <a:r>
              <a:rPr lang="de-DE" sz="1600">
                <a:solidFill>
                  <a:schemeClr val="dk1"/>
                </a:solidFill>
              </a:rPr>
              <a:t>(10/08/2021, 23 likes)</a:t>
            </a:r>
            <a:endParaRPr sz="2000"/>
          </a:p>
          <a:p>
            <a:pPr marL="914400" lvl="1" indent="-349250" algn="l" rtl="0">
              <a:spcBef>
                <a:spcPts val="1000"/>
              </a:spcBef>
              <a:spcAft>
                <a:spcPts val="1000"/>
              </a:spcAft>
              <a:buSzPts val="1900"/>
              <a:buAutoNum type="alphaLcParenR"/>
            </a:pPr>
            <a:r>
              <a:rPr lang="de-DE" sz="2000"/>
              <a:t>Twitter</a:t>
            </a:r>
            <a:r>
              <a:rPr lang="de-DE" sz="1600"/>
              <a:t> (10/08/2021, 12 likes, 2 rt)</a:t>
            </a:r>
            <a:endParaRPr sz="1600"/>
          </a:p>
        </p:txBody>
      </p:sp>
      <p:pic>
        <p:nvPicPr>
          <p:cNvPr id="173" name="Google Shape;173;ge8afa96e23_0_15">
            <a:hlinkClick r:id="rId3"/>
          </p:cNvPr>
          <p:cNvPicPr preferRelativeResize="0"/>
          <p:nvPr/>
        </p:nvPicPr>
        <p:blipFill>
          <a:blip r:embed="rId4">
            <a:alphaModFix/>
          </a:blip>
          <a:stretch>
            <a:fillRect/>
          </a:stretch>
        </p:blipFill>
        <p:spPr>
          <a:xfrm>
            <a:off x="8332425" y="1099450"/>
            <a:ext cx="3580674" cy="2329876"/>
          </a:xfrm>
          <a:prstGeom prst="rect">
            <a:avLst/>
          </a:prstGeom>
          <a:noFill/>
          <a:ln w="19050" cap="flat" cmpd="sng">
            <a:solidFill>
              <a:srgbClr val="3F3F3F"/>
            </a:solidFill>
            <a:prstDash val="solid"/>
            <a:round/>
            <a:headEnd type="none" w="sm" len="sm"/>
            <a:tailEnd type="none" w="sm" len="sm"/>
          </a:ln>
        </p:spPr>
      </p:pic>
      <p:pic>
        <p:nvPicPr>
          <p:cNvPr id="174" name="Google Shape;174;ge8afa96e23_0_15">
            <a:hlinkClick r:id="rId5"/>
          </p:cNvPr>
          <p:cNvPicPr preferRelativeResize="0"/>
          <p:nvPr/>
        </p:nvPicPr>
        <p:blipFill>
          <a:blip r:embed="rId6">
            <a:alphaModFix/>
          </a:blip>
          <a:stretch>
            <a:fillRect/>
          </a:stretch>
        </p:blipFill>
        <p:spPr>
          <a:xfrm>
            <a:off x="8332425" y="3613525"/>
            <a:ext cx="3580676" cy="2106104"/>
          </a:xfrm>
          <a:prstGeom prst="rect">
            <a:avLst/>
          </a:prstGeom>
          <a:noFill/>
          <a:ln w="19050" cap="flat" cmpd="sng">
            <a:solidFill>
              <a:schemeClr val="dk2"/>
            </a:solidFill>
            <a:prstDash val="solid"/>
            <a:round/>
            <a:headEnd type="none" w="sm" len="sm"/>
            <a:tailEnd type="none" w="sm" len="sm"/>
          </a:ln>
        </p:spPr>
      </p:pic>
      <p:pic>
        <p:nvPicPr>
          <p:cNvPr id="175" name="Google Shape;175;ge8afa96e23_0_15"/>
          <p:cNvPicPr preferRelativeResize="0"/>
          <p:nvPr/>
        </p:nvPicPr>
        <p:blipFill>
          <a:blip r:embed="rId7">
            <a:alphaModFix/>
          </a:blip>
          <a:stretch>
            <a:fillRect/>
          </a:stretch>
        </p:blipFill>
        <p:spPr>
          <a:xfrm>
            <a:off x="5642213" y="3368125"/>
            <a:ext cx="2457724" cy="1149775"/>
          </a:xfrm>
          <a:prstGeom prst="rect">
            <a:avLst/>
          </a:prstGeom>
          <a:noFill/>
          <a:ln w="19050" cap="flat" cmpd="sng">
            <a:solidFill>
              <a:schemeClr val="dk2"/>
            </a:solidFill>
            <a:prstDash val="solid"/>
            <a:round/>
            <a:headEnd type="none" w="sm" len="sm"/>
            <a:tailEnd type="none" w="sm" len="sm"/>
          </a:ln>
        </p:spPr>
      </p:pic>
      <p:pic>
        <p:nvPicPr>
          <p:cNvPr id="176" name="Google Shape;176;ge8afa96e23_0_15"/>
          <p:cNvPicPr preferRelativeResize="0"/>
          <p:nvPr/>
        </p:nvPicPr>
        <p:blipFill>
          <a:blip r:embed="rId8">
            <a:alphaModFix/>
          </a:blip>
          <a:stretch>
            <a:fillRect/>
          </a:stretch>
        </p:blipFill>
        <p:spPr>
          <a:xfrm>
            <a:off x="3363254" y="4702400"/>
            <a:ext cx="2168221" cy="1949075"/>
          </a:xfrm>
          <a:prstGeom prst="rect">
            <a:avLst/>
          </a:prstGeom>
          <a:noFill/>
          <a:ln w="19050" cap="flat" cmpd="sng">
            <a:solidFill>
              <a:schemeClr val="dk2"/>
            </a:solidFill>
            <a:prstDash val="solid"/>
            <a:round/>
            <a:headEnd type="none" w="sm" len="sm"/>
            <a:tailEnd type="none" w="sm" len="sm"/>
          </a:ln>
        </p:spPr>
      </p:pic>
      <p:pic>
        <p:nvPicPr>
          <p:cNvPr id="177" name="Google Shape;177;ge8afa96e23_0_15"/>
          <p:cNvPicPr preferRelativeResize="0"/>
          <p:nvPr/>
        </p:nvPicPr>
        <p:blipFill>
          <a:blip r:embed="rId9">
            <a:alphaModFix/>
          </a:blip>
          <a:stretch>
            <a:fillRect/>
          </a:stretch>
        </p:blipFill>
        <p:spPr>
          <a:xfrm>
            <a:off x="5772162" y="4702400"/>
            <a:ext cx="2197825" cy="1949076"/>
          </a:xfrm>
          <a:prstGeom prst="rect">
            <a:avLst/>
          </a:prstGeom>
          <a:noFill/>
          <a:ln w="19050" cap="flat" cmpd="sng">
            <a:solidFill>
              <a:schemeClr val="dk2"/>
            </a:solidFill>
            <a:prstDash val="solid"/>
            <a:round/>
            <a:headEnd type="none" w="sm" len="sm"/>
            <a:tailEnd type="none" w="sm" len="sm"/>
          </a:ln>
        </p:spPr>
      </p:pic>
      <p:sp>
        <p:nvSpPr>
          <p:cNvPr id="178" name="Google Shape;178;ge8afa96e23_0_15"/>
          <p:cNvSpPr/>
          <p:nvPr/>
        </p:nvSpPr>
        <p:spPr>
          <a:xfrm>
            <a:off x="11406150" y="2900875"/>
            <a:ext cx="405000" cy="405000"/>
          </a:xfrm>
          <a:prstGeom prst="ellipse">
            <a:avLst/>
          </a:prstGeom>
          <a:solidFill>
            <a:srgbClr val="3D85C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de-DE" sz="1500" b="1">
                <a:solidFill>
                  <a:schemeClr val="lt1"/>
                </a:solidFill>
              </a:rPr>
              <a:t>1</a:t>
            </a:r>
            <a:endParaRPr sz="1500" b="1">
              <a:solidFill>
                <a:schemeClr val="lt1"/>
              </a:solidFill>
            </a:endParaRPr>
          </a:p>
        </p:txBody>
      </p:sp>
      <p:sp>
        <p:nvSpPr>
          <p:cNvPr id="179" name="Google Shape;179;ge8afa96e23_0_15"/>
          <p:cNvSpPr/>
          <p:nvPr/>
        </p:nvSpPr>
        <p:spPr>
          <a:xfrm>
            <a:off x="11406150" y="5165825"/>
            <a:ext cx="405000" cy="405000"/>
          </a:xfrm>
          <a:prstGeom prst="ellipse">
            <a:avLst/>
          </a:prstGeom>
          <a:solidFill>
            <a:srgbClr val="3D85C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de-DE" sz="1500" b="1">
                <a:solidFill>
                  <a:schemeClr val="lt1"/>
                </a:solidFill>
              </a:rPr>
              <a:t>2</a:t>
            </a:r>
            <a:endParaRPr sz="1500" b="1">
              <a:solidFill>
                <a:schemeClr val="lt1"/>
              </a:solidFill>
            </a:endParaRPr>
          </a:p>
        </p:txBody>
      </p:sp>
      <p:sp>
        <p:nvSpPr>
          <p:cNvPr id="180" name="Google Shape;180;ge8afa96e23_0_15"/>
          <p:cNvSpPr/>
          <p:nvPr/>
        </p:nvSpPr>
        <p:spPr>
          <a:xfrm>
            <a:off x="7694925" y="4112900"/>
            <a:ext cx="405000" cy="405000"/>
          </a:xfrm>
          <a:prstGeom prst="ellipse">
            <a:avLst/>
          </a:prstGeom>
          <a:solidFill>
            <a:srgbClr val="3D85C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800" b="1">
              <a:solidFill>
                <a:schemeClr val="lt1"/>
              </a:solidFill>
            </a:endParaRPr>
          </a:p>
        </p:txBody>
      </p:sp>
      <p:sp>
        <p:nvSpPr>
          <p:cNvPr id="181" name="Google Shape;181;ge8afa96e23_0_15"/>
          <p:cNvSpPr/>
          <p:nvPr/>
        </p:nvSpPr>
        <p:spPr>
          <a:xfrm>
            <a:off x="3451175" y="6145500"/>
            <a:ext cx="405000" cy="405000"/>
          </a:xfrm>
          <a:prstGeom prst="ellipse">
            <a:avLst/>
          </a:prstGeom>
          <a:solidFill>
            <a:srgbClr val="3D85C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800" b="1">
              <a:solidFill>
                <a:schemeClr val="lt1"/>
              </a:solidFill>
            </a:endParaRPr>
          </a:p>
        </p:txBody>
      </p:sp>
      <p:sp>
        <p:nvSpPr>
          <p:cNvPr id="182" name="Google Shape;182;ge8afa96e23_0_15"/>
          <p:cNvSpPr/>
          <p:nvPr/>
        </p:nvSpPr>
        <p:spPr>
          <a:xfrm>
            <a:off x="5845500" y="6145500"/>
            <a:ext cx="405000" cy="405000"/>
          </a:xfrm>
          <a:prstGeom prst="ellipse">
            <a:avLst/>
          </a:prstGeom>
          <a:solidFill>
            <a:srgbClr val="3D85C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800" b="1">
              <a:solidFill>
                <a:schemeClr val="lt1"/>
              </a:solidFill>
            </a:endParaRPr>
          </a:p>
        </p:txBody>
      </p:sp>
      <p:pic>
        <p:nvPicPr>
          <p:cNvPr id="183" name="Google Shape;183;ge8afa96e23_0_15"/>
          <p:cNvPicPr preferRelativeResize="0"/>
          <p:nvPr/>
        </p:nvPicPr>
        <p:blipFill>
          <a:blip r:embed="rId10">
            <a:alphaModFix/>
          </a:blip>
          <a:stretch>
            <a:fillRect/>
          </a:stretch>
        </p:blipFill>
        <p:spPr>
          <a:xfrm>
            <a:off x="7766776" y="4184749"/>
            <a:ext cx="261300" cy="261300"/>
          </a:xfrm>
          <a:prstGeom prst="rect">
            <a:avLst/>
          </a:prstGeom>
          <a:noFill/>
          <a:ln>
            <a:noFill/>
          </a:ln>
        </p:spPr>
      </p:pic>
      <p:pic>
        <p:nvPicPr>
          <p:cNvPr id="184" name="Google Shape;184;ge8afa96e23_0_15"/>
          <p:cNvPicPr preferRelativeResize="0"/>
          <p:nvPr/>
        </p:nvPicPr>
        <p:blipFill>
          <a:blip r:embed="rId11">
            <a:alphaModFix/>
          </a:blip>
          <a:stretch>
            <a:fillRect/>
          </a:stretch>
        </p:blipFill>
        <p:spPr>
          <a:xfrm>
            <a:off x="3562250" y="6236275"/>
            <a:ext cx="223450" cy="223450"/>
          </a:xfrm>
          <a:prstGeom prst="rect">
            <a:avLst/>
          </a:prstGeom>
          <a:noFill/>
          <a:ln>
            <a:noFill/>
          </a:ln>
        </p:spPr>
      </p:pic>
      <p:pic>
        <p:nvPicPr>
          <p:cNvPr id="185" name="Google Shape;185;ge8afa96e23_0_15"/>
          <p:cNvPicPr preferRelativeResize="0"/>
          <p:nvPr/>
        </p:nvPicPr>
        <p:blipFill>
          <a:blip r:embed="rId12">
            <a:alphaModFix/>
          </a:blip>
          <a:stretch>
            <a:fillRect/>
          </a:stretch>
        </p:blipFill>
        <p:spPr>
          <a:xfrm>
            <a:off x="5917350" y="6217350"/>
            <a:ext cx="261300" cy="2613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de-DE"/>
              <a:t>4</a:t>
            </a:fld>
            <a:endParaRPr/>
          </a:p>
        </p:txBody>
      </p:sp>
      <p:sp>
        <p:nvSpPr>
          <p:cNvPr id="191" name="Google Shape;191;p3"/>
          <p:cNvSpPr txBox="1"/>
          <p:nvPr/>
        </p:nvSpPr>
        <p:spPr>
          <a:xfrm>
            <a:off x="2831975" y="1612800"/>
            <a:ext cx="7081200" cy="4248900"/>
          </a:xfrm>
          <a:prstGeom prst="rect">
            <a:avLst/>
          </a:prstGeom>
          <a:noFill/>
          <a:ln w="9525" cap="flat" cmpd="sng">
            <a:solidFill>
              <a:srgbClr val="05234E"/>
            </a:solidFill>
            <a:prstDash val="solid"/>
            <a:round/>
            <a:headEnd type="none" w="sm" len="sm"/>
            <a:tailEnd type="none" w="sm" len="sm"/>
          </a:ln>
        </p:spPr>
        <p:txBody>
          <a:bodyPr spcFirstLastPara="1" wrap="square" lIns="91425" tIns="91425" rIns="91425" bIns="91425" anchor="t" anchorCtr="0">
            <a:noAutofit/>
          </a:bodyPr>
          <a:lstStyle/>
          <a:p>
            <a:pPr marL="342900" marR="0" lvl="0" indent="-342900" algn="ctr" rtl="0">
              <a:lnSpc>
                <a:spcPct val="100000"/>
              </a:lnSpc>
              <a:spcBef>
                <a:spcPts val="0"/>
              </a:spcBef>
              <a:spcAft>
                <a:spcPts val="0"/>
              </a:spcAft>
              <a:buClr>
                <a:srgbClr val="4472C4"/>
              </a:buClr>
              <a:buSzPts val="3600"/>
              <a:buFont typeface="Noto Sans Symbols"/>
              <a:buNone/>
            </a:pPr>
            <a:r>
              <a:rPr lang="de-DE" sz="3600" b="1" i="0" u="none" strike="noStrike" cap="none">
                <a:solidFill>
                  <a:srgbClr val="05234E"/>
                </a:solidFill>
                <a:latin typeface="Calibri"/>
                <a:ea typeface="Calibri"/>
                <a:cs typeface="Calibri"/>
                <a:sym typeface="Calibri"/>
              </a:rPr>
              <a:t>Contact</a:t>
            </a:r>
            <a:endParaRPr sz="3600" b="1" i="0" u="none" strike="noStrike" cap="none">
              <a:solidFill>
                <a:srgbClr val="05234E"/>
              </a:solidFill>
              <a:latin typeface="Calibri"/>
              <a:ea typeface="Calibri"/>
              <a:cs typeface="Calibri"/>
              <a:sym typeface="Calibri"/>
            </a:endParaRPr>
          </a:p>
          <a:p>
            <a:pPr marL="342900" marR="0" lvl="0" indent="-342900" algn="ctr" rtl="0">
              <a:lnSpc>
                <a:spcPct val="100000"/>
              </a:lnSpc>
              <a:spcBef>
                <a:spcPts val="0"/>
              </a:spcBef>
              <a:spcAft>
                <a:spcPts val="0"/>
              </a:spcAft>
              <a:buClr>
                <a:srgbClr val="4472C4"/>
              </a:buClr>
              <a:buSzPts val="3600"/>
              <a:buFont typeface="Noto Sans Symbols"/>
              <a:buNone/>
            </a:pPr>
            <a:endParaRPr sz="3600" b="1">
              <a:solidFill>
                <a:srgbClr val="05234E"/>
              </a:solidFill>
              <a:latin typeface="Calibri"/>
              <a:ea typeface="Calibri"/>
              <a:cs typeface="Calibri"/>
              <a:sym typeface="Calibri"/>
            </a:endParaRPr>
          </a:p>
          <a:p>
            <a:pPr marL="342900" marR="0" lvl="0" indent="-342900" algn="ctr" rtl="0">
              <a:lnSpc>
                <a:spcPct val="100000"/>
              </a:lnSpc>
              <a:spcBef>
                <a:spcPts val="0"/>
              </a:spcBef>
              <a:spcAft>
                <a:spcPts val="0"/>
              </a:spcAft>
              <a:buClr>
                <a:srgbClr val="4472C4"/>
              </a:buClr>
              <a:buSzPts val="1800"/>
              <a:buFont typeface="Noto Sans Symbols"/>
              <a:buNone/>
            </a:pPr>
            <a:r>
              <a:rPr lang="de-DE" sz="1800">
                <a:solidFill>
                  <a:srgbClr val="3F3F3F"/>
                </a:solidFill>
                <a:latin typeface="Calibri"/>
                <a:ea typeface="Calibri"/>
                <a:cs typeface="Calibri"/>
                <a:sym typeface="Calibri"/>
              </a:rPr>
              <a:t>Ana Landeta</a:t>
            </a:r>
            <a:br>
              <a:rPr lang="de-DE" sz="1800" b="0" i="0" u="none" strike="noStrike" cap="none">
                <a:solidFill>
                  <a:srgbClr val="3F3F3F"/>
                </a:solidFill>
                <a:latin typeface="Calibri"/>
                <a:ea typeface="Calibri"/>
                <a:cs typeface="Calibri"/>
                <a:sym typeface="Calibri"/>
              </a:rPr>
            </a:br>
            <a:r>
              <a:rPr lang="de-DE" sz="1800" u="sng">
                <a:solidFill>
                  <a:srgbClr val="0563C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ana.landeta@udima.es</a:t>
            </a:r>
            <a:endParaRPr sz="1800">
              <a:solidFill>
                <a:srgbClr val="3F3F3F"/>
              </a:solidFill>
              <a:latin typeface="Calibri"/>
              <a:ea typeface="Calibri"/>
              <a:cs typeface="Calibri"/>
              <a:sym typeface="Calibri"/>
            </a:endParaRPr>
          </a:p>
          <a:p>
            <a:pPr marL="342900" marR="0" lvl="0" indent="-342900" algn="ctr" rtl="0">
              <a:lnSpc>
                <a:spcPct val="100000"/>
              </a:lnSpc>
              <a:spcBef>
                <a:spcPts val="0"/>
              </a:spcBef>
              <a:spcAft>
                <a:spcPts val="0"/>
              </a:spcAft>
              <a:buClr>
                <a:srgbClr val="4472C4"/>
              </a:buClr>
              <a:buSzPts val="1800"/>
              <a:buFont typeface="Noto Sans Symbols"/>
              <a:buNone/>
            </a:pPr>
            <a:endParaRPr sz="1800">
              <a:solidFill>
                <a:srgbClr val="3F3F3F"/>
              </a:solidFill>
              <a:latin typeface="Calibri"/>
              <a:ea typeface="Calibri"/>
              <a:cs typeface="Calibri"/>
              <a:sym typeface="Calibri"/>
            </a:endParaRPr>
          </a:p>
          <a:p>
            <a:pPr marL="342900" marR="0" lvl="0" indent="-342900" algn="ctr" rtl="0">
              <a:lnSpc>
                <a:spcPct val="100000"/>
              </a:lnSpc>
              <a:spcBef>
                <a:spcPts val="0"/>
              </a:spcBef>
              <a:spcAft>
                <a:spcPts val="0"/>
              </a:spcAft>
              <a:buClr>
                <a:srgbClr val="4472C4"/>
              </a:buClr>
              <a:buSzPts val="1800"/>
              <a:buFont typeface="Noto Sans Symbols"/>
              <a:buNone/>
            </a:pPr>
            <a:r>
              <a:rPr lang="de-DE" sz="1800">
                <a:solidFill>
                  <a:srgbClr val="3F3F3F"/>
                </a:solidFill>
                <a:latin typeface="Calibri"/>
                <a:ea typeface="Calibri"/>
                <a:cs typeface="Calibri"/>
                <a:sym typeface="Calibri"/>
              </a:rPr>
              <a:t>Silvia Prieto</a:t>
            </a:r>
            <a:endParaRPr sz="1800">
              <a:solidFill>
                <a:srgbClr val="3F3F3F"/>
              </a:solidFill>
              <a:latin typeface="Calibri"/>
              <a:ea typeface="Calibri"/>
              <a:cs typeface="Calibri"/>
              <a:sym typeface="Calibri"/>
            </a:endParaRPr>
          </a:p>
          <a:p>
            <a:pPr marL="342900" marR="0" lvl="0" indent="-342900" algn="ctr" rtl="0">
              <a:lnSpc>
                <a:spcPct val="100000"/>
              </a:lnSpc>
              <a:spcBef>
                <a:spcPts val="0"/>
              </a:spcBef>
              <a:spcAft>
                <a:spcPts val="0"/>
              </a:spcAft>
              <a:buClr>
                <a:srgbClr val="4472C4"/>
              </a:buClr>
              <a:buSzPts val="1800"/>
              <a:buFont typeface="Noto Sans Symbols"/>
              <a:buNone/>
            </a:pPr>
            <a:r>
              <a:rPr lang="de-DE" sz="1800" u="sng">
                <a:solidFill>
                  <a:srgbClr val="0563C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silvianazareth.prieto@udima.es</a:t>
            </a:r>
            <a:endParaRPr sz="1800">
              <a:solidFill>
                <a:srgbClr val="3F3F3F"/>
              </a:solidFill>
              <a:latin typeface="Calibri"/>
              <a:ea typeface="Calibri"/>
              <a:cs typeface="Calibri"/>
              <a:sym typeface="Calibri"/>
            </a:endParaRPr>
          </a:p>
          <a:p>
            <a:pPr marL="0" marR="0" lvl="0" indent="0" algn="l" rtl="0">
              <a:lnSpc>
                <a:spcPct val="100000"/>
              </a:lnSpc>
              <a:spcBef>
                <a:spcPts val="0"/>
              </a:spcBef>
              <a:spcAft>
                <a:spcPts val="0"/>
              </a:spcAft>
              <a:buClr>
                <a:srgbClr val="4472C4"/>
              </a:buClr>
              <a:buSzPts val="1800"/>
              <a:buFont typeface="Noto Sans Symbols"/>
              <a:buNone/>
            </a:pPr>
            <a:endParaRPr sz="1800">
              <a:solidFill>
                <a:srgbClr val="3F3F3F"/>
              </a:solidFill>
              <a:latin typeface="Calibri"/>
              <a:ea typeface="Calibri"/>
              <a:cs typeface="Calibri"/>
              <a:sym typeface="Calibri"/>
            </a:endParaRPr>
          </a:p>
          <a:p>
            <a:pPr marL="342900" marR="0" lvl="0" indent="-342900" algn="ctr" rtl="0">
              <a:lnSpc>
                <a:spcPct val="100000"/>
              </a:lnSpc>
              <a:spcBef>
                <a:spcPts val="0"/>
              </a:spcBef>
              <a:spcAft>
                <a:spcPts val="0"/>
              </a:spcAft>
              <a:buClr>
                <a:srgbClr val="4472C4"/>
              </a:buClr>
              <a:buSzPts val="1800"/>
              <a:buFont typeface="Noto Sans Symbols"/>
              <a:buNone/>
            </a:pPr>
            <a:r>
              <a:rPr lang="de-DE" sz="1800">
                <a:solidFill>
                  <a:srgbClr val="3F3F3F"/>
                </a:solidFill>
                <a:latin typeface="Calibri"/>
                <a:ea typeface="Calibri"/>
                <a:cs typeface="Calibri"/>
                <a:sym typeface="Calibri"/>
              </a:rPr>
              <a:t>Guillermo Abia</a:t>
            </a:r>
            <a:endParaRPr sz="1800">
              <a:solidFill>
                <a:srgbClr val="3F3F3F"/>
              </a:solidFill>
              <a:latin typeface="Calibri"/>
              <a:ea typeface="Calibri"/>
              <a:cs typeface="Calibri"/>
              <a:sym typeface="Calibri"/>
            </a:endParaRPr>
          </a:p>
          <a:p>
            <a:pPr marL="342900" marR="0" lvl="0" indent="-342900" algn="ctr" rtl="0">
              <a:lnSpc>
                <a:spcPct val="100000"/>
              </a:lnSpc>
              <a:spcBef>
                <a:spcPts val="0"/>
              </a:spcBef>
              <a:spcAft>
                <a:spcPts val="0"/>
              </a:spcAft>
              <a:buClr>
                <a:srgbClr val="4472C4"/>
              </a:buClr>
              <a:buSzPts val="1800"/>
              <a:buFont typeface="Noto Sans Symbols"/>
              <a:buNone/>
            </a:pPr>
            <a:r>
              <a:rPr lang="de-DE" sz="1800" u="sng">
                <a:solidFill>
                  <a:srgbClr val="0563C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guillermo.abia@udima.es</a:t>
            </a:r>
            <a:endParaRPr sz="1800">
              <a:solidFill>
                <a:srgbClr val="3F3F3F"/>
              </a:solidFill>
              <a:latin typeface="Calibri"/>
              <a:ea typeface="Calibri"/>
              <a:cs typeface="Calibri"/>
              <a:sym typeface="Calibri"/>
            </a:endParaRPr>
          </a:p>
          <a:p>
            <a:pPr marL="0" marR="0" lvl="0" indent="0" algn="l" rtl="0">
              <a:lnSpc>
                <a:spcPct val="100000"/>
              </a:lnSpc>
              <a:spcBef>
                <a:spcPts val="1000"/>
              </a:spcBef>
              <a:spcAft>
                <a:spcPts val="0"/>
              </a:spcAft>
              <a:buClr>
                <a:srgbClr val="4472C4"/>
              </a:buClr>
              <a:buSzPts val="1200"/>
              <a:buFont typeface="Noto Sans Symbols"/>
              <a:buNone/>
            </a:pPr>
            <a:endParaRPr sz="1200">
              <a:solidFill>
                <a:srgbClr val="3F3F3F"/>
              </a:solidFill>
              <a:latin typeface="Calibri"/>
              <a:ea typeface="Calibri"/>
              <a:cs typeface="Calibri"/>
              <a:sym typeface="Calibri"/>
            </a:endParaRPr>
          </a:p>
          <a:p>
            <a:pPr marL="0" marR="0" lvl="0" indent="0" algn="ctr" rtl="0">
              <a:lnSpc>
                <a:spcPct val="100000"/>
              </a:lnSpc>
              <a:spcBef>
                <a:spcPts val="1000"/>
              </a:spcBef>
              <a:spcAft>
                <a:spcPts val="0"/>
              </a:spcAft>
              <a:buClr>
                <a:srgbClr val="4472C4"/>
              </a:buClr>
              <a:buSzPts val="1200"/>
              <a:buFont typeface="Noto Sans Symbols"/>
              <a:buNone/>
            </a:pPr>
            <a:r>
              <a:rPr lang="de-DE" sz="1200">
                <a:solidFill>
                  <a:srgbClr val="3F3F3F"/>
                </a:solidFill>
                <a:latin typeface="Calibri"/>
                <a:ea typeface="Calibri"/>
                <a:cs typeface="Calibri"/>
                <a:sym typeface="Calibri"/>
              </a:rPr>
              <a:t>Universidad a Distancia de Madrid (UDIMA)</a:t>
            </a:r>
            <a:endParaRPr sz="1200">
              <a:solidFill>
                <a:srgbClr val="3F3F3F"/>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4"/>
          <p:cNvSpPr txBox="1"/>
          <p:nvPr/>
        </p:nvSpPr>
        <p:spPr>
          <a:xfrm>
            <a:off x="648792" y="1418693"/>
            <a:ext cx="6761018" cy="144655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4400">
                <a:solidFill>
                  <a:schemeClr val="dk1"/>
                </a:solidFill>
                <a:latin typeface="Arial"/>
                <a:ea typeface="Arial"/>
                <a:cs typeface="Arial"/>
                <a:sym typeface="Arial"/>
              </a:rPr>
              <a:t>Thank you very much for </a:t>
            </a:r>
            <a:endParaRPr/>
          </a:p>
          <a:p>
            <a:pPr marL="0" marR="0" lvl="0" indent="0" algn="ctr" rtl="0">
              <a:spcBef>
                <a:spcPts val="0"/>
              </a:spcBef>
              <a:spcAft>
                <a:spcPts val="0"/>
              </a:spcAft>
              <a:buNone/>
            </a:pPr>
            <a:r>
              <a:rPr lang="de-DE" sz="4400">
                <a:solidFill>
                  <a:schemeClr val="dk1"/>
                </a:solidFill>
                <a:latin typeface="Arial"/>
                <a:ea typeface="Arial"/>
                <a:cs typeface="Arial"/>
                <a:sym typeface="Arial"/>
              </a:rPr>
              <a:t>your attention!</a:t>
            </a:r>
            <a:endParaRPr sz="4400" i="0" u="none" strike="noStrike" cap="none">
              <a:solidFill>
                <a:schemeClr val="dk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181</Words>
  <Application>Microsoft Office PowerPoint</Application>
  <PresentationFormat>Breitbild</PresentationFormat>
  <Paragraphs>35</Paragraphs>
  <Slides>5</Slides>
  <Notes>5</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5</vt:i4>
      </vt:variant>
    </vt:vector>
  </HeadingPairs>
  <TitlesOfParts>
    <vt:vector size="9" baseType="lpstr">
      <vt:lpstr>Arial</vt:lpstr>
      <vt:lpstr>Calibri</vt:lpstr>
      <vt:lpstr>Noto Sans Symbols</vt:lpstr>
      <vt:lpstr>Office</vt:lpstr>
      <vt:lpstr>Current Status of IDEAL GAME in the countries</vt:lpstr>
      <vt:lpstr>Project activities in Spain</vt:lpstr>
      <vt:lpstr>Project activities in Spain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Current Status of IDEAL GAME in the countries</dc:title>
  <dc:creator>Marc Beutner</dc:creator>
  <cp:lastModifiedBy>Sebastian Koppius</cp:lastModifiedBy>
  <cp:revision>1</cp:revision>
  <dcterms:created xsi:type="dcterms:W3CDTF">2019-04-24T06:36:27Z</dcterms:created>
  <dcterms:modified xsi:type="dcterms:W3CDTF">2021-09-02T08:32:33Z</dcterms:modified>
</cp:coreProperties>
</file>