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7"/>
  </p:notesMasterIdLst>
  <p:sldIdLst>
    <p:sldId id="291" r:id="rId2"/>
    <p:sldId id="303" r:id="rId3"/>
    <p:sldId id="295" r:id="rId4"/>
    <p:sldId id="299" r:id="rId5"/>
    <p:sldId id="293" r:id="rId6"/>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3CCE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176" autoAdjust="0"/>
    <p:restoredTop sz="94343" autoAdjust="0"/>
  </p:normalViewPr>
  <p:slideViewPr>
    <p:cSldViewPr snapToGrid="0">
      <p:cViewPr varScale="1">
        <p:scale>
          <a:sx n="114" d="100"/>
          <a:sy n="114" d="100"/>
        </p:scale>
        <p:origin x="642"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4C2587C-2E83-43CA-8AC8-2B5C83DE8702}" type="datetimeFigureOut">
              <a:rPr lang="de-DE" smtClean="0"/>
              <a:t>08.12.2021</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7BCAC1F-F65C-44BE-B486-B7BCE5AD85B3}" type="slidenum">
              <a:rPr lang="de-DE" smtClean="0"/>
              <a:t>‹Nr.›</a:t>
            </a:fld>
            <a:endParaRPr lang="de-DE"/>
          </a:p>
        </p:txBody>
      </p:sp>
    </p:spTree>
    <p:extLst>
      <p:ext uri="{BB962C8B-B14F-4D97-AF65-F5344CB8AC3E}">
        <p14:creationId xmlns:p14="http://schemas.microsoft.com/office/powerpoint/2010/main" val="23483793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7" name="Rechteck 6">
            <a:extLst>
              <a:ext uri="{FF2B5EF4-FFF2-40B4-BE49-F238E27FC236}">
                <a16:creationId xmlns:a16="http://schemas.microsoft.com/office/drawing/2014/main" id="{9495620B-DD2E-44FA-AB0C-511B2A3FDE76}"/>
              </a:ext>
            </a:extLst>
          </p:cNvPr>
          <p:cNvSpPr/>
          <p:nvPr userDrawn="1"/>
        </p:nvSpPr>
        <p:spPr>
          <a:xfrm>
            <a:off x="9072" y="-21336"/>
            <a:ext cx="12192000" cy="4474028"/>
          </a:xfrm>
          <a:prstGeom prst="rect">
            <a:avLst/>
          </a:pr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 name="Teilkreis 17">
            <a:extLst>
              <a:ext uri="{FF2B5EF4-FFF2-40B4-BE49-F238E27FC236}">
                <a16:creationId xmlns:a16="http://schemas.microsoft.com/office/drawing/2014/main" id="{FCEAEE6A-A2E9-40BE-8A08-4E15AD78F7F5}"/>
              </a:ext>
            </a:extLst>
          </p:cNvPr>
          <p:cNvSpPr/>
          <p:nvPr userDrawn="1"/>
        </p:nvSpPr>
        <p:spPr>
          <a:xfrm>
            <a:off x="7888224" y="2596896"/>
            <a:ext cx="8647049" cy="4072128"/>
          </a:xfrm>
          <a:prstGeom prst="pie">
            <a:avLst>
              <a:gd name="adj1" fmla="val 10840442"/>
              <a:gd name="adj2" fmla="val 16240370"/>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de-DE">
              <a:solidFill>
                <a:schemeClr val="tx1"/>
              </a:solidFill>
            </a:endParaRPr>
          </a:p>
        </p:txBody>
      </p:sp>
      <p:sp>
        <p:nvSpPr>
          <p:cNvPr id="2" name="Titel 1">
            <a:extLst>
              <a:ext uri="{FF2B5EF4-FFF2-40B4-BE49-F238E27FC236}">
                <a16:creationId xmlns:a16="http://schemas.microsoft.com/office/drawing/2014/main" id="{4125F979-3BA6-41B5-B281-46B7CB266CD6}"/>
              </a:ext>
            </a:extLst>
          </p:cNvPr>
          <p:cNvSpPr>
            <a:spLocks noGrp="1"/>
          </p:cNvSpPr>
          <p:nvPr>
            <p:ph type="ctrTitle"/>
          </p:nvPr>
        </p:nvSpPr>
        <p:spPr>
          <a:xfrm>
            <a:off x="122080" y="85866"/>
            <a:ext cx="9144000" cy="921977"/>
          </a:xfrm>
        </p:spPr>
        <p:txBody>
          <a:bodyPr anchor="b">
            <a:normAutofit/>
          </a:bodyPr>
          <a:lstStyle>
            <a:lvl1pPr algn="ctr">
              <a:defRPr sz="4000"/>
            </a:lvl1pPr>
          </a:lstStyle>
          <a:p>
            <a:r>
              <a:rPr lang="de-DE" dirty="0"/>
              <a:t>Mastertitelformat bearbeiten</a:t>
            </a:r>
          </a:p>
        </p:txBody>
      </p:sp>
      <p:sp>
        <p:nvSpPr>
          <p:cNvPr id="3" name="Untertitel 2">
            <a:extLst>
              <a:ext uri="{FF2B5EF4-FFF2-40B4-BE49-F238E27FC236}">
                <a16:creationId xmlns:a16="http://schemas.microsoft.com/office/drawing/2014/main" id="{D2833DF7-94E2-4D2B-97C8-823802127BAA}"/>
              </a:ext>
            </a:extLst>
          </p:cNvPr>
          <p:cNvSpPr>
            <a:spLocks noGrp="1"/>
          </p:cNvSpPr>
          <p:nvPr>
            <p:ph type="subTitle" idx="1"/>
          </p:nvPr>
        </p:nvSpPr>
        <p:spPr>
          <a:xfrm>
            <a:off x="115291" y="1865287"/>
            <a:ext cx="9144000" cy="1655762"/>
          </a:xfrm>
        </p:spPr>
        <p:txBody>
          <a:bodyPr>
            <a:normAutofit/>
          </a:bodyPr>
          <a:lstStyle>
            <a:lvl1pPr marL="0" indent="0" algn="ctr">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dirty="0"/>
              <a:t>Master-Untertitelformat bearbeiten</a:t>
            </a:r>
          </a:p>
        </p:txBody>
      </p:sp>
      <p:pic>
        <p:nvPicPr>
          <p:cNvPr id="12" name="Grafik 11">
            <a:extLst>
              <a:ext uri="{FF2B5EF4-FFF2-40B4-BE49-F238E27FC236}">
                <a16:creationId xmlns:a16="http://schemas.microsoft.com/office/drawing/2014/main" id="{ABA35E4C-AAF1-4068-A8C2-7CCF145AA9D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204960" y="3071174"/>
            <a:ext cx="2939731" cy="1469866"/>
          </a:xfrm>
          <a:prstGeom prst="rect">
            <a:avLst/>
          </a:prstGeom>
        </p:spPr>
      </p:pic>
      <p:cxnSp>
        <p:nvCxnSpPr>
          <p:cNvPr id="13" name="Gerader Verbinder 12">
            <a:extLst>
              <a:ext uri="{FF2B5EF4-FFF2-40B4-BE49-F238E27FC236}">
                <a16:creationId xmlns:a16="http://schemas.microsoft.com/office/drawing/2014/main" id="{C2848566-D383-45EE-9965-135A7509BAC9}"/>
              </a:ext>
            </a:extLst>
          </p:cNvPr>
          <p:cNvCxnSpPr>
            <a:cxnSpLocks/>
          </p:cNvCxnSpPr>
          <p:nvPr userDrawn="1"/>
        </p:nvCxnSpPr>
        <p:spPr>
          <a:xfrm>
            <a:off x="9072" y="5730240"/>
            <a:ext cx="4904304" cy="0"/>
          </a:xfrm>
          <a:prstGeom prst="line">
            <a:avLst/>
          </a:prstGeom>
          <a:ln w="38100">
            <a:solidFill>
              <a:schemeClr val="accent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4" name="Gerader Verbinder 13">
            <a:extLst>
              <a:ext uri="{FF2B5EF4-FFF2-40B4-BE49-F238E27FC236}">
                <a16:creationId xmlns:a16="http://schemas.microsoft.com/office/drawing/2014/main" id="{A752A0E4-15EE-4FFE-BB1C-076B4CEC967E}"/>
              </a:ext>
            </a:extLst>
          </p:cNvPr>
          <p:cNvCxnSpPr>
            <a:cxnSpLocks/>
          </p:cNvCxnSpPr>
          <p:nvPr userDrawn="1"/>
        </p:nvCxnSpPr>
        <p:spPr>
          <a:xfrm>
            <a:off x="7307444" y="5730240"/>
            <a:ext cx="4904304" cy="0"/>
          </a:xfrm>
          <a:prstGeom prst="line">
            <a:avLst/>
          </a:prstGeom>
          <a:ln w="38100">
            <a:solidFill>
              <a:schemeClr val="accent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5" name="Gerader Verbinder 14">
            <a:extLst>
              <a:ext uri="{FF2B5EF4-FFF2-40B4-BE49-F238E27FC236}">
                <a16:creationId xmlns:a16="http://schemas.microsoft.com/office/drawing/2014/main" id="{4DE047F1-CBE7-4725-BB6C-25AB1204ADB0}"/>
              </a:ext>
            </a:extLst>
          </p:cNvPr>
          <p:cNvCxnSpPr>
            <a:cxnSpLocks/>
          </p:cNvCxnSpPr>
          <p:nvPr userDrawn="1"/>
        </p:nvCxnSpPr>
        <p:spPr>
          <a:xfrm>
            <a:off x="0" y="4578096"/>
            <a:ext cx="12201072" cy="0"/>
          </a:xfrm>
          <a:prstGeom prst="line">
            <a:avLst/>
          </a:prstGeom>
          <a:ln w="38100">
            <a:solidFill>
              <a:schemeClr val="accent1">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16" name="Rechteck 15">
            <a:extLst>
              <a:ext uri="{FF2B5EF4-FFF2-40B4-BE49-F238E27FC236}">
                <a16:creationId xmlns:a16="http://schemas.microsoft.com/office/drawing/2014/main" id="{28C170B3-2F88-424F-BEF1-70E204C061E6}"/>
              </a:ext>
            </a:extLst>
          </p:cNvPr>
          <p:cNvSpPr/>
          <p:nvPr userDrawn="1"/>
        </p:nvSpPr>
        <p:spPr>
          <a:xfrm>
            <a:off x="7240388" y="4723685"/>
            <a:ext cx="5011487" cy="861774"/>
          </a:xfrm>
          <a:prstGeom prst="rect">
            <a:avLst/>
          </a:prstGeom>
        </p:spPr>
        <p:txBody>
          <a:bodyPr wrap="square">
            <a:spAutoFit/>
          </a:bodyPr>
          <a:lstStyle/>
          <a:p>
            <a:r>
              <a:rPr lang="en-US" b="1" dirty="0"/>
              <a:t>IDEAL-GAME</a:t>
            </a:r>
            <a:br>
              <a:rPr lang="en-US" dirty="0"/>
            </a:br>
            <a:r>
              <a:rPr lang="en-US" sz="1600" i="1" dirty="0"/>
              <a:t>Improving didactics, education and learning </a:t>
            </a:r>
            <a:br>
              <a:rPr lang="en-US" sz="1600" i="1" dirty="0"/>
            </a:br>
            <a:r>
              <a:rPr lang="en-US" sz="1600" i="1" dirty="0"/>
              <a:t>in higher education with the Online Serious Game Creator</a:t>
            </a:r>
            <a:endParaRPr lang="en-US" sz="1600" dirty="0"/>
          </a:p>
        </p:txBody>
      </p:sp>
      <p:pic>
        <p:nvPicPr>
          <p:cNvPr id="17" name="Bild 8">
            <a:extLst>
              <a:ext uri="{FF2B5EF4-FFF2-40B4-BE49-F238E27FC236}">
                <a16:creationId xmlns:a16="http://schemas.microsoft.com/office/drawing/2014/main" id="{75918399-ACD8-4B34-AF77-F0667CE74508}"/>
              </a:ext>
            </a:extLst>
          </p:cNvPr>
          <p:cNvPicPr>
            <a:picLocks noChangeAspect="1" noChangeArrowheads="1"/>
          </p:cNvPicPr>
          <p:nvPr userDrawn="1"/>
        </p:nvPicPr>
        <p:blipFill>
          <a:blip r:embed="rId3" cstate="hqprint">
            <a:extLst>
              <a:ext uri="{28A0092B-C50C-407E-A947-70E740481C1C}">
                <a14:useLocalDpi xmlns:a14="http://schemas.microsoft.com/office/drawing/2010/main" val="0"/>
              </a:ext>
            </a:extLst>
          </a:blip>
          <a:srcRect/>
          <a:stretch>
            <a:fillRect/>
          </a:stretch>
        </p:blipFill>
        <p:spPr bwMode="auto">
          <a:xfrm>
            <a:off x="9324425" y="219024"/>
            <a:ext cx="2759406" cy="606979"/>
          </a:xfrm>
          <a:prstGeom prst="rect">
            <a:avLst/>
          </a:prstGeom>
          <a:noFill/>
          <a:extLst>
            <a:ext uri="{909E8E84-426E-40DD-AFC4-6F175D3DCCD1}">
              <a14:hiddenFill xmlns:a14="http://schemas.microsoft.com/office/drawing/2010/main">
                <a:solidFill>
                  <a:srgbClr val="FFFFFF"/>
                </a:solidFill>
              </a14:hiddenFill>
            </a:ext>
          </a:extLst>
        </p:spPr>
      </p:pic>
      <p:sp>
        <p:nvSpPr>
          <p:cNvPr id="19" name="Rechteck 18">
            <a:extLst>
              <a:ext uri="{FF2B5EF4-FFF2-40B4-BE49-F238E27FC236}">
                <a16:creationId xmlns:a16="http://schemas.microsoft.com/office/drawing/2014/main" id="{E1C8BF02-5F45-46BF-A8F7-111A300D6300}"/>
              </a:ext>
            </a:extLst>
          </p:cNvPr>
          <p:cNvSpPr/>
          <p:nvPr userDrawn="1"/>
        </p:nvSpPr>
        <p:spPr>
          <a:xfrm>
            <a:off x="-783255" y="4631948"/>
            <a:ext cx="5435598" cy="984885"/>
          </a:xfrm>
          <a:prstGeom prst="rect">
            <a:avLst/>
          </a:prstGeom>
        </p:spPr>
        <p:txBody>
          <a:bodyPr wrap="square">
            <a:spAutoFit/>
          </a:bodyPr>
          <a:lstStyle/>
          <a:p>
            <a:pPr algn="ctr"/>
            <a:r>
              <a:rPr lang="de-DE" sz="1300" b="1" dirty="0"/>
              <a:t>ERASMUS+ Programme </a:t>
            </a:r>
            <a:br>
              <a:rPr lang="de-DE" sz="1300" b="1" dirty="0"/>
            </a:br>
            <a:r>
              <a:rPr lang="de-DE" sz="1300" b="1" dirty="0"/>
              <a:t>Strategic Partnership </a:t>
            </a:r>
            <a:r>
              <a:rPr lang="de-DE" sz="1300" b="1" dirty="0" err="1"/>
              <a:t>for</a:t>
            </a:r>
            <a:r>
              <a:rPr lang="de-DE" sz="1300" b="1" dirty="0"/>
              <a:t> Higher Education</a:t>
            </a:r>
            <a:br>
              <a:rPr lang="de-DE" dirty="0"/>
            </a:br>
            <a:r>
              <a:rPr lang="de-DE" sz="1600" dirty="0"/>
              <a:t>Agreement </a:t>
            </a:r>
            <a:r>
              <a:rPr lang="de-DE" sz="1600" dirty="0" err="1"/>
              <a:t>No</a:t>
            </a:r>
            <a:r>
              <a:rPr lang="de-DE" sz="1600" dirty="0"/>
              <a:t>.</a:t>
            </a:r>
            <a:br>
              <a:rPr lang="de-DE" sz="1600" dirty="0"/>
            </a:br>
            <a:r>
              <a:rPr lang="de-DE" sz="1600" dirty="0"/>
              <a:t>2020-1-DE01-KA203-005682</a:t>
            </a:r>
          </a:p>
        </p:txBody>
      </p:sp>
      <p:sp>
        <p:nvSpPr>
          <p:cNvPr id="20" name="Inhaltsplatzhalter 2">
            <a:extLst>
              <a:ext uri="{FF2B5EF4-FFF2-40B4-BE49-F238E27FC236}">
                <a16:creationId xmlns:a16="http://schemas.microsoft.com/office/drawing/2014/main" id="{38E69A4F-3949-4E1F-B9B1-7AA4997CCD2A}"/>
              </a:ext>
            </a:extLst>
          </p:cNvPr>
          <p:cNvSpPr txBox="1">
            <a:spLocks/>
          </p:cNvSpPr>
          <p:nvPr userDrawn="1"/>
        </p:nvSpPr>
        <p:spPr>
          <a:xfrm>
            <a:off x="1050471" y="6446280"/>
            <a:ext cx="10091057" cy="41312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endParaRPr lang="en-GB" sz="1000" dirty="0">
              <a:solidFill>
                <a:srgbClr val="002060"/>
              </a:solidFill>
              <a:latin typeface="Bahnschrift" panose="020B0502040204020203" pitchFamily="34" charset="0"/>
            </a:endParaRPr>
          </a:p>
        </p:txBody>
      </p:sp>
      <p:sp>
        <p:nvSpPr>
          <p:cNvPr id="22" name="Rechteck 21"/>
          <p:cNvSpPr/>
          <p:nvPr userDrawn="1"/>
        </p:nvSpPr>
        <p:spPr>
          <a:xfrm>
            <a:off x="1607127" y="6490068"/>
            <a:ext cx="8682182" cy="369332"/>
          </a:xfrm>
          <a:prstGeom prst="rect">
            <a:avLst/>
          </a:prstGeom>
        </p:spPr>
        <p:txBody>
          <a:bodyPr wrap="square">
            <a:spAutoFit/>
          </a:bodyPr>
          <a:lstStyle/>
          <a:p>
            <a:pPr algn="ctr">
              <a:spcBef>
                <a:spcPts val="5"/>
              </a:spcBef>
              <a:spcAft>
                <a:spcPts val="0"/>
              </a:spcAft>
            </a:pPr>
            <a:r>
              <a:rPr lang="en-US" sz="900" dirty="0">
                <a:solidFill>
                  <a:srgbClr val="231F20"/>
                </a:solidFill>
                <a:latin typeface="+mj-lt"/>
                <a:ea typeface="Calibri" panose="020F0502020204030204" pitchFamily="34" charset="0"/>
                <a:cs typeface="Calibri" panose="020F0502020204030204" pitchFamily="34"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de-DE" sz="1200" dirty="0">
              <a:effectLst/>
              <a:latin typeface="+mj-lt"/>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3230091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grpSp>
        <p:nvGrpSpPr>
          <p:cNvPr id="17" name="Gruppieren 16">
            <a:extLst>
              <a:ext uri="{FF2B5EF4-FFF2-40B4-BE49-F238E27FC236}">
                <a16:creationId xmlns:a16="http://schemas.microsoft.com/office/drawing/2014/main" id="{87E9442F-0215-4517-88D9-6B34EC9C2971}"/>
              </a:ext>
            </a:extLst>
          </p:cNvPr>
          <p:cNvGrpSpPr/>
          <p:nvPr userDrawn="1"/>
        </p:nvGrpSpPr>
        <p:grpSpPr>
          <a:xfrm>
            <a:off x="65249" y="1133479"/>
            <a:ext cx="190504" cy="4875619"/>
            <a:chOff x="65249" y="1133479"/>
            <a:chExt cx="190504" cy="4875619"/>
          </a:xfrm>
        </p:grpSpPr>
        <p:cxnSp>
          <p:nvCxnSpPr>
            <p:cNvPr id="18" name="Gerader Verbinder 17">
              <a:extLst>
                <a:ext uri="{FF2B5EF4-FFF2-40B4-BE49-F238E27FC236}">
                  <a16:creationId xmlns:a16="http://schemas.microsoft.com/office/drawing/2014/main" id="{3BE3C417-7FBA-4C23-B0C3-11CB26D843DB}"/>
                </a:ext>
              </a:extLst>
            </p:cNvPr>
            <p:cNvCxnSpPr/>
            <p:nvPr userDrawn="1"/>
          </p:nvCxnSpPr>
          <p:spPr>
            <a:xfrm>
              <a:off x="65249" y="1133479"/>
              <a:ext cx="0" cy="4875619"/>
            </a:xfrm>
            <a:prstGeom prst="line">
              <a:avLst/>
            </a:prstGeom>
            <a:ln w="38100"/>
          </p:spPr>
          <p:style>
            <a:lnRef idx="3">
              <a:schemeClr val="accent5"/>
            </a:lnRef>
            <a:fillRef idx="0">
              <a:schemeClr val="accent5"/>
            </a:fillRef>
            <a:effectRef idx="2">
              <a:schemeClr val="accent5"/>
            </a:effectRef>
            <a:fontRef idx="minor">
              <a:schemeClr val="tx1"/>
            </a:fontRef>
          </p:style>
        </p:cxnSp>
        <p:cxnSp>
          <p:nvCxnSpPr>
            <p:cNvPr id="19" name="Gerader Verbinder 18">
              <a:extLst>
                <a:ext uri="{FF2B5EF4-FFF2-40B4-BE49-F238E27FC236}">
                  <a16:creationId xmlns:a16="http://schemas.microsoft.com/office/drawing/2014/main" id="{95753339-A4E7-4041-B5B5-C08D48E20A67}"/>
                </a:ext>
              </a:extLst>
            </p:cNvPr>
            <p:cNvCxnSpPr>
              <a:cxnSpLocks/>
            </p:cNvCxnSpPr>
            <p:nvPr userDrawn="1"/>
          </p:nvCxnSpPr>
          <p:spPr>
            <a:xfrm>
              <a:off x="156105" y="2448421"/>
              <a:ext cx="0" cy="3556664"/>
            </a:xfrm>
            <a:prstGeom prst="line">
              <a:avLst/>
            </a:prstGeom>
            <a:ln w="38100"/>
          </p:spPr>
          <p:style>
            <a:lnRef idx="3">
              <a:schemeClr val="accent5"/>
            </a:lnRef>
            <a:fillRef idx="0">
              <a:schemeClr val="accent5"/>
            </a:fillRef>
            <a:effectRef idx="2">
              <a:schemeClr val="accent5"/>
            </a:effectRef>
            <a:fontRef idx="minor">
              <a:schemeClr val="tx1"/>
            </a:fontRef>
          </p:style>
        </p:cxnSp>
        <p:cxnSp>
          <p:nvCxnSpPr>
            <p:cNvPr id="20" name="Gerader Verbinder 19">
              <a:extLst>
                <a:ext uri="{FF2B5EF4-FFF2-40B4-BE49-F238E27FC236}">
                  <a16:creationId xmlns:a16="http://schemas.microsoft.com/office/drawing/2014/main" id="{B9A486DB-40C8-4EAD-83EF-B7B596D7FB95}"/>
                </a:ext>
              </a:extLst>
            </p:cNvPr>
            <p:cNvCxnSpPr>
              <a:cxnSpLocks/>
            </p:cNvCxnSpPr>
            <p:nvPr userDrawn="1"/>
          </p:nvCxnSpPr>
          <p:spPr>
            <a:xfrm>
              <a:off x="255753" y="3912577"/>
              <a:ext cx="0" cy="2095439"/>
            </a:xfrm>
            <a:prstGeom prst="line">
              <a:avLst/>
            </a:prstGeom>
            <a:ln w="38100"/>
          </p:spPr>
          <p:style>
            <a:lnRef idx="3">
              <a:schemeClr val="accent5"/>
            </a:lnRef>
            <a:fillRef idx="0">
              <a:schemeClr val="accent5"/>
            </a:fillRef>
            <a:effectRef idx="2">
              <a:schemeClr val="accent5"/>
            </a:effectRef>
            <a:fontRef idx="minor">
              <a:schemeClr val="tx1"/>
            </a:fontRef>
          </p:style>
        </p:cxnSp>
      </p:grpSp>
      <p:sp>
        <p:nvSpPr>
          <p:cNvPr id="2" name="Titel 1">
            <a:extLst>
              <a:ext uri="{FF2B5EF4-FFF2-40B4-BE49-F238E27FC236}">
                <a16:creationId xmlns:a16="http://schemas.microsoft.com/office/drawing/2014/main" id="{830C6BE8-D908-4292-B1B4-878311BC8C85}"/>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9F6F509E-1D07-424D-8B74-D5E74611E2E9}"/>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CC54A534-33D6-489F-9486-D64BD1508C64}"/>
              </a:ext>
            </a:extLst>
          </p:cNvPr>
          <p:cNvSpPr>
            <a:spLocks noGrp="1"/>
          </p:cNvSpPr>
          <p:nvPr>
            <p:ph type="dt" sz="half" idx="10"/>
          </p:nvPr>
        </p:nvSpPr>
        <p:spPr/>
        <p:txBody>
          <a:bodyPr/>
          <a:lstStyle/>
          <a:p>
            <a:fld id="{3E7ED7AA-3121-44EA-A478-B78FC2837ABA}" type="datetime1">
              <a:rPr lang="de-DE" smtClean="0"/>
              <a:t>08.12.2021</a:t>
            </a:fld>
            <a:endParaRPr lang="de-DE"/>
          </a:p>
        </p:txBody>
      </p:sp>
      <p:sp>
        <p:nvSpPr>
          <p:cNvPr id="5" name="Fußzeilenplatzhalter 4">
            <a:extLst>
              <a:ext uri="{FF2B5EF4-FFF2-40B4-BE49-F238E27FC236}">
                <a16:creationId xmlns:a16="http://schemas.microsoft.com/office/drawing/2014/main" id="{14E7F468-BEDD-46C8-8607-157294477C54}"/>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67BD8FEE-C5C4-4198-9D76-8B9381AB4B80}"/>
              </a:ext>
            </a:extLst>
          </p:cNvPr>
          <p:cNvSpPr>
            <a:spLocks noGrp="1"/>
          </p:cNvSpPr>
          <p:nvPr>
            <p:ph type="sldNum" sz="quarter" idx="12"/>
          </p:nvPr>
        </p:nvSpPr>
        <p:spPr/>
        <p:txBody>
          <a:bodyPr/>
          <a:lstStyle/>
          <a:p>
            <a:fld id="{777D26D6-DC7F-46FA-BDB4-D2DE73D6DB2E}" type="slidenum">
              <a:rPr lang="de-DE" smtClean="0"/>
              <a:t>‹Nr.›</a:t>
            </a:fld>
            <a:endParaRPr lang="de-DE"/>
          </a:p>
        </p:txBody>
      </p:sp>
      <p:sp>
        <p:nvSpPr>
          <p:cNvPr id="9" name="Freeform 6">
            <a:extLst>
              <a:ext uri="{FF2B5EF4-FFF2-40B4-BE49-F238E27FC236}">
                <a16:creationId xmlns:a16="http://schemas.microsoft.com/office/drawing/2014/main" id="{34E91328-8FDE-41F4-B1FC-27914AAD2181}"/>
              </a:ext>
            </a:extLst>
          </p:cNvPr>
          <p:cNvSpPr/>
          <p:nvPr userDrawn="1"/>
        </p:nvSpPr>
        <p:spPr bwMode="auto">
          <a:xfrm>
            <a:off x="0" y="5955847"/>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2700000" scaled="1"/>
            <a:tileRect/>
          </a:gradFill>
          <a:ln>
            <a:noFill/>
          </a:ln>
        </p:spPr>
      </p:sp>
      <p:sp>
        <p:nvSpPr>
          <p:cNvPr id="10" name="Textfeld 9">
            <a:extLst>
              <a:ext uri="{FF2B5EF4-FFF2-40B4-BE49-F238E27FC236}">
                <a16:creationId xmlns:a16="http://schemas.microsoft.com/office/drawing/2014/main" id="{4E36DBD5-0670-4BD6-92F3-1A012C9DE51D}"/>
              </a:ext>
            </a:extLst>
          </p:cNvPr>
          <p:cNvSpPr txBox="1"/>
          <p:nvPr userDrawn="1"/>
        </p:nvSpPr>
        <p:spPr>
          <a:xfrm>
            <a:off x="498037" y="6183558"/>
            <a:ext cx="748578" cy="323165"/>
          </a:xfrm>
          <a:prstGeom prst="rect">
            <a:avLst/>
          </a:prstGeom>
          <a:noFill/>
        </p:spPr>
        <p:txBody>
          <a:bodyPr wrap="square" rtlCol="0">
            <a:spAutoFit/>
          </a:bodyPr>
          <a:lstStyle/>
          <a:p>
            <a:r>
              <a:rPr lang="de-DE" sz="1500" dirty="0">
                <a:solidFill>
                  <a:schemeClr val="tx1"/>
                </a:solidFill>
              </a:rPr>
              <a:t>-</a:t>
            </a:r>
            <a:fld id="{E6851536-B189-49A9-9625-50F3780754C5}" type="slidenum">
              <a:rPr lang="de-DE" sz="1500" smtClean="0">
                <a:solidFill>
                  <a:schemeClr val="tx1"/>
                </a:solidFill>
              </a:rPr>
              <a:t>‹Nr.›</a:t>
            </a:fld>
            <a:r>
              <a:rPr lang="de-DE" sz="1500" dirty="0">
                <a:solidFill>
                  <a:schemeClr val="tx1"/>
                </a:solidFill>
              </a:rPr>
              <a:t>-</a:t>
            </a:r>
          </a:p>
        </p:txBody>
      </p:sp>
    </p:spTree>
    <p:extLst>
      <p:ext uri="{BB962C8B-B14F-4D97-AF65-F5344CB8AC3E}">
        <p14:creationId xmlns:p14="http://schemas.microsoft.com/office/powerpoint/2010/main" val="375344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grpSp>
        <p:nvGrpSpPr>
          <p:cNvPr id="15" name="Gruppieren 14">
            <a:extLst>
              <a:ext uri="{FF2B5EF4-FFF2-40B4-BE49-F238E27FC236}">
                <a16:creationId xmlns:a16="http://schemas.microsoft.com/office/drawing/2014/main" id="{B99728D4-C4FB-4C73-82D7-483ED6E9F0C8}"/>
              </a:ext>
            </a:extLst>
          </p:cNvPr>
          <p:cNvGrpSpPr/>
          <p:nvPr userDrawn="1"/>
        </p:nvGrpSpPr>
        <p:grpSpPr>
          <a:xfrm>
            <a:off x="65249" y="1133479"/>
            <a:ext cx="190504" cy="4875619"/>
            <a:chOff x="65249" y="1133479"/>
            <a:chExt cx="190504" cy="4875619"/>
          </a:xfrm>
        </p:grpSpPr>
        <p:cxnSp>
          <p:nvCxnSpPr>
            <p:cNvPr id="16" name="Gerader Verbinder 15">
              <a:extLst>
                <a:ext uri="{FF2B5EF4-FFF2-40B4-BE49-F238E27FC236}">
                  <a16:creationId xmlns:a16="http://schemas.microsoft.com/office/drawing/2014/main" id="{162F5396-E759-4608-815C-57CEF6D472AF}"/>
                </a:ext>
              </a:extLst>
            </p:cNvPr>
            <p:cNvCxnSpPr/>
            <p:nvPr userDrawn="1"/>
          </p:nvCxnSpPr>
          <p:spPr>
            <a:xfrm>
              <a:off x="65249" y="1133479"/>
              <a:ext cx="0" cy="4875619"/>
            </a:xfrm>
            <a:prstGeom prst="line">
              <a:avLst/>
            </a:prstGeom>
            <a:ln w="38100"/>
          </p:spPr>
          <p:style>
            <a:lnRef idx="3">
              <a:schemeClr val="accent5"/>
            </a:lnRef>
            <a:fillRef idx="0">
              <a:schemeClr val="accent5"/>
            </a:fillRef>
            <a:effectRef idx="2">
              <a:schemeClr val="accent5"/>
            </a:effectRef>
            <a:fontRef idx="minor">
              <a:schemeClr val="tx1"/>
            </a:fontRef>
          </p:style>
        </p:cxnSp>
        <p:cxnSp>
          <p:nvCxnSpPr>
            <p:cNvPr id="17" name="Gerader Verbinder 16">
              <a:extLst>
                <a:ext uri="{FF2B5EF4-FFF2-40B4-BE49-F238E27FC236}">
                  <a16:creationId xmlns:a16="http://schemas.microsoft.com/office/drawing/2014/main" id="{A0B0D786-284A-406B-B8C9-398CC653A10A}"/>
                </a:ext>
              </a:extLst>
            </p:cNvPr>
            <p:cNvCxnSpPr>
              <a:cxnSpLocks/>
            </p:cNvCxnSpPr>
            <p:nvPr userDrawn="1"/>
          </p:nvCxnSpPr>
          <p:spPr>
            <a:xfrm>
              <a:off x="156105" y="2448421"/>
              <a:ext cx="0" cy="3556664"/>
            </a:xfrm>
            <a:prstGeom prst="line">
              <a:avLst/>
            </a:prstGeom>
            <a:ln w="38100"/>
          </p:spPr>
          <p:style>
            <a:lnRef idx="3">
              <a:schemeClr val="accent5"/>
            </a:lnRef>
            <a:fillRef idx="0">
              <a:schemeClr val="accent5"/>
            </a:fillRef>
            <a:effectRef idx="2">
              <a:schemeClr val="accent5"/>
            </a:effectRef>
            <a:fontRef idx="minor">
              <a:schemeClr val="tx1"/>
            </a:fontRef>
          </p:style>
        </p:cxnSp>
        <p:cxnSp>
          <p:nvCxnSpPr>
            <p:cNvPr id="18" name="Gerader Verbinder 17">
              <a:extLst>
                <a:ext uri="{FF2B5EF4-FFF2-40B4-BE49-F238E27FC236}">
                  <a16:creationId xmlns:a16="http://schemas.microsoft.com/office/drawing/2014/main" id="{A5B25C25-2B98-43AC-A06C-3424F0C59CAD}"/>
                </a:ext>
              </a:extLst>
            </p:cNvPr>
            <p:cNvCxnSpPr>
              <a:cxnSpLocks/>
            </p:cNvCxnSpPr>
            <p:nvPr userDrawn="1"/>
          </p:nvCxnSpPr>
          <p:spPr>
            <a:xfrm>
              <a:off x="255753" y="3912577"/>
              <a:ext cx="0" cy="2095439"/>
            </a:xfrm>
            <a:prstGeom prst="line">
              <a:avLst/>
            </a:prstGeom>
            <a:ln w="38100"/>
          </p:spPr>
          <p:style>
            <a:lnRef idx="3">
              <a:schemeClr val="accent5"/>
            </a:lnRef>
            <a:fillRef idx="0">
              <a:schemeClr val="accent5"/>
            </a:fillRef>
            <a:effectRef idx="2">
              <a:schemeClr val="accent5"/>
            </a:effectRef>
            <a:fontRef idx="minor">
              <a:schemeClr val="tx1"/>
            </a:fontRef>
          </p:style>
        </p:cxnSp>
      </p:grpSp>
      <p:sp>
        <p:nvSpPr>
          <p:cNvPr id="2" name="Vertikaler Titel 1">
            <a:extLst>
              <a:ext uri="{FF2B5EF4-FFF2-40B4-BE49-F238E27FC236}">
                <a16:creationId xmlns:a16="http://schemas.microsoft.com/office/drawing/2014/main" id="{B63C2313-C96C-494E-9DE3-C4DD5DD78E2B}"/>
              </a:ext>
            </a:extLst>
          </p:cNvPr>
          <p:cNvSpPr>
            <a:spLocks noGrp="1"/>
          </p:cNvSpPr>
          <p:nvPr>
            <p:ph type="title" orient="vert"/>
          </p:nvPr>
        </p:nvSpPr>
        <p:spPr>
          <a:xfrm>
            <a:off x="9361508" y="1030147"/>
            <a:ext cx="2628900" cy="5146816"/>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022169AA-B86D-4E71-AE83-D4C2EEEFB3C2}"/>
              </a:ext>
            </a:extLst>
          </p:cNvPr>
          <p:cNvSpPr>
            <a:spLocks noGrp="1"/>
          </p:cNvSpPr>
          <p:nvPr>
            <p:ph type="body" orient="vert" idx="1"/>
          </p:nvPr>
        </p:nvSpPr>
        <p:spPr>
          <a:xfrm>
            <a:off x="838199" y="365125"/>
            <a:ext cx="8421547" cy="5811838"/>
          </a:xfrm>
        </p:spPr>
        <p:txBody>
          <a:bodyPr vert="eaVert"/>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Datumsplatzhalter 3">
            <a:extLst>
              <a:ext uri="{FF2B5EF4-FFF2-40B4-BE49-F238E27FC236}">
                <a16:creationId xmlns:a16="http://schemas.microsoft.com/office/drawing/2014/main" id="{F1F3A307-846F-4F6D-A026-62307ED3E7F7}"/>
              </a:ext>
            </a:extLst>
          </p:cNvPr>
          <p:cNvSpPr>
            <a:spLocks noGrp="1"/>
          </p:cNvSpPr>
          <p:nvPr>
            <p:ph type="dt" sz="half" idx="10"/>
          </p:nvPr>
        </p:nvSpPr>
        <p:spPr/>
        <p:txBody>
          <a:bodyPr/>
          <a:lstStyle/>
          <a:p>
            <a:fld id="{188D94B2-3DB3-4D31-B0EB-74769E6F9305}" type="datetime1">
              <a:rPr lang="de-DE" smtClean="0"/>
              <a:t>08.12.2021</a:t>
            </a:fld>
            <a:endParaRPr lang="de-DE"/>
          </a:p>
        </p:txBody>
      </p:sp>
      <p:sp>
        <p:nvSpPr>
          <p:cNvPr id="5" name="Fußzeilenplatzhalter 4">
            <a:extLst>
              <a:ext uri="{FF2B5EF4-FFF2-40B4-BE49-F238E27FC236}">
                <a16:creationId xmlns:a16="http://schemas.microsoft.com/office/drawing/2014/main" id="{41548690-8B2C-4CFE-A7BC-FF67D33BEDD8}"/>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E39F4384-8BC3-41D7-8FD9-A92F9F2493A6}"/>
              </a:ext>
            </a:extLst>
          </p:cNvPr>
          <p:cNvSpPr>
            <a:spLocks noGrp="1"/>
          </p:cNvSpPr>
          <p:nvPr>
            <p:ph type="sldNum" sz="quarter" idx="12"/>
          </p:nvPr>
        </p:nvSpPr>
        <p:spPr/>
        <p:txBody>
          <a:bodyPr/>
          <a:lstStyle/>
          <a:p>
            <a:fld id="{777D26D6-DC7F-46FA-BDB4-D2DE73D6DB2E}" type="slidenum">
              <a:rPr lang="de-DE" smtClean="0"/>
              <a:t>‹Nr.›</a:t>
            </a:fld>
            <a:endParaRPr lang="de-DE"/>
          </a:p>
        </p:txBody>
      </p:sp>
      <p:sp>
        <p:nvSpPr>
          <p:cNvPr id="7" name="Freeform 6">
            <a:extLst>
              <a:ext uri="{FF2B5EF4-FFF2-40B4-BE49-F238E27FC236}">
                <a16:creationId xmlns:a16="http://schemas.microsoft.com/office/drawing/2014/main" id="{FDE74FDF-AF3E-4C4A-A586-CF01FF675FAC}"/>
              </a:ext>
            </a:extLst>
          </p:cNvPr>
          <p:cNvSpPr/>
          <p:nvPr userDrawn="1"/>
        </p:nvSpPr>
        <p:spPr bwMode="auto">
          <a:xfrm>
            <a:off x="0" y="5955847"/>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2700000" scaled="1"/>
            <a:tileRect/>
          </a:gradFill>
          <a:ln>
            <a:noFill/>
          </a:ln>
        </p:spPr>
      </p:sp>
      <p:sp>
        <p:nvSpPr>
          <p:cNvPr id="8" name="Textfeld 7">
            <a:extLst>
              <a:ext uri="{FF2B5EF4-FFF2-40B4-BE49-F238E27FC236}">
                <a16:creationId xmlns:a16="http://schemas.microsoft.com/office/drawing/2014/main" id="{9D5CC39D-C179-4D2E-BFBA-7B49B5850EAA}"/>
              </a:ext>
            </a:extLst>
          </p:cNvPr>
          <p:cNvSpPr txBox="1"/>
          <p:nvPr userDrawn="1"/>
        </p:nvSpPr>
        <p:spPr>
          <a:xfrm>
            <a:off x="498037" y="6183558"/>
            <a:ext cx="748578" cy="323165"/>
          </a:xfrm>
          <a:prstGeom prst="rect">
            <a:avLst/>
          </a:prstGeom>
          <a:noFill/>
        </p:spPr>
        <p:txBody>
          <a:bodyPr wrap="square" rtlCol="0">
            <a:spAutoFit/>
          </a:bodyPr>
          <a:lstStyle/>
          <a:p>
            <a:r>
              <a:rPr lang="de-DE" sz="1500" dirty="0">
                <a:solidFill>
                  <a:schemeClr val="tx1"/>
                </a:solidFill>
              </a:rPr>
              <a:t>-</a:t>
            </a:r>
            <a:fld id="{E6851536-B189-49A9-9625-50F3780754C5}" type="slidenum">
              <a:rPr lang="de-DE" sz="1500" smtClean="0">
                <a:solidFill>
                  <a:schemeClr val="tx1"/>
                </a:solidFill>
              </a:rPr>
              <a:t>‹Nr.›</a:t>
            </a:fld>
            <a:r>
              <a:rPr lang="de-DE" sz="1500" dirty="0">
                <a:solidFill>
                  <a:schemeClr val="tx1"/>
                </a:solidFill>
              </a:rPr>
              <a:t>-</a:t>
            </a:r>
          </a:p>
        </p:txBody>
      </p:sp>
    </p:spTree>
    <p:extLst>
      <p:ext uri="{BB962C8B-B14F-4D97-AF65-F5344CB8AC3E}">
        <p14:creationId xmlns:p14="http://schemas.microsoft.com/office/powerpoint/2010/main" val="20912873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grpSp>
        <p:nvGrpSpPr>
          <p:cNvPr id="20" name="Gruppieren 19">
            <a:extLst>
              <a:ext uri="{FF2B5EF4-FFF2-40B4-BE49-F238E27FC236}">
                <a16:creationId xmlns:a16="http://schemas.microsoft.com/office/drawing/2014/main" id="{7333DAF9-CFB2-42D9-B671-2765A1CDCDDB}"/>
              </a:ext>
            </a:extLst>
          </p:cNvPr>
          <p:cNvGrpSpPr/>
          <p:nvPr userDrawn="1"/>
        </p:nvGrpSpPr>
        <p:grpSpPr>
          <a:xfrm>
            <a:off x="65249" y="1133479"/>
            <a:ext cx="190504" cy="4875619"/>
            <a:chOff x="65249" y="1133479"/>
            <a:chExt cx="190504" cy="4875619"/>
          </a:xfrm>
        </p:grpSpPr>
        <p:cxnSp>
          <p:nvCxnSpPr>
            <p:cNvPr id="14" name="Gerader Verbinder 13">
              <a:extLst>
                <a:ext uri="{FF2B5EF4-FFF2-40B4-BE49-F238E27FC236}">
                  <a16:creationId xmlns:a16="http://schemas.microsoft.com/office/drawing/2014/main" id="{8D083626-99E2-4DB2-9E7E-E5513CCBDEAA}"/>
                </a:ext>
              </a:extLst>
            </p:cNvPr>
            <p:cNvCxnSpPr/>
            <p:nvPr userDrawn="1"/>
          </p:nvCxnSpPr>
          <p:spPr>
            <a:xfrm>
              <a:off x="65249" y="1133479"/>
              <a:ext cx="0" cy="4875619"/>
            </a:xfrm>
            <a:prstGeom prst="line">
              <a:avLst/>
            </a:prstGeom>
            <a:ln w="38100"/>
          </p:spPr>
          <p:style>
            <a:lnRef idx="3">
              <a:schemeClr val="accent5"/>
            </a:lnRef>
            <a:fillRef idx="0">
              <a:schemeClr val="accent5"/>
            </a:fillRef>
            <a:effectRef idx="2">
              <a:schemeClr val="accent5"/>
            </a:effectRef>
            <a:fontRef idx="minor">
              <a:schemeClr val="tx1"/>
            </a:fontRef>
          </p:style>
        </p:cxnSp>
        <p:cxnSp>
          <p:nvCxnSpPr>
            <p:cNvPr id="15" name="Gerader Verbinder 14">
              <a:extLst>
                <a:ext uri="{FF2B5EF4-FFF2-40B4-BE49-F238E27FC236}">
                  <a16:creationId xmlns:a16="http://schemas.microsoft.com/office/drawing/2014/main" id="{1925B338-55BD-444D-962A-6EDEF8EF2CD4}"/>
                </a:ext>
              </a:extLst>
            </p:cNvPr>
            <p:cNvCxnSpPr>
              <a:cxnSpLocks/>
            </p:cNvCxnSpPr>
            <p:nvPr userDrawn="1"/>
          </p:nvCxnSpPr>
          <p:spPr>
            <a:xfrm>
              <a:off x="156105" y="2448421"/>
              <a:ext cx="0" cy="3556664"/>
            </a:xfrm>
            <a:prstGeom prst="line">
              <a:avLst/>
            </a:prstGeom>
            <a:ln w="38100"/>
          </p:spPr>
          <p:style>
            <a:lnRef idx="3">
              <a:schemeClr val="accent5"/>
            </a:lnRef>
            <a:fillRef idx="0">
              <a:schemeClr val="accent5"/>
            </a:fillRef>
            <a:effectRef idx="2">
              <a:schemeClr val="accent5"/>
            </a:effectRef>
            <a:fontRef idx="minor">
              <a:schemeClr val="tx1"/>
            </a:fontRef>
          </p:style>
        </p:cxnSp>
        <p:cxnSp>
          <p:nvCxnSpPr>
            <p:cNvPr id="17" name="Gerader Verbinder 16">
              <a:extLst>
                <a:ext uri="{FF2B5EF4-FFF2-40B4-BE49-F238E27FC236}">
                  <a16:creationId xmlns:a16="http://schemas.microsoft.com/office/drawing/2014/main" id="{D85EC7E8-DDDA-4709-AC3A-1B4865190B7E}"/>
                </a:ext>
              </a:extLst>
            </p:cNvPr>
            <p:cNvCxnSpPr>
              <a:cxnSpLocks/>
            </p:cNvCxnSpPr>
            <p:nvPr userDrawn="1"/>
          </p:nvCxnSpPr>
          <p:spPr>
            <a:xfrm>
              <a:off x="255753" y="3912577"/>
              <a:ext cx="0" cy="2095439"/>
            </a:xfrm>
            <a:prstGeom prst="line">
              <a:avLst/>
            </a:prstGeom>
            <a:ln w="38100"/>
          </p:spPr>
          <p:style>
            <a:lnRef idx="3">
              <a:schemeClr val="accent5"/>
            </a:lnRef>
            <a:fillRef idx="0">
              <a:schemeClr val="accent5"/>
            </a:fillRef>
            <a:effectRef idx="2">
              <a:schemeClr val="accent5"/>
            </a:effectRef>
            <a:fontRef idx="minor">
              <a:schemeClr val="tx1"/>
            </a:fontRef>
          </p:style>
        </p:cxnSp>
      </p:grpSp>
      <p:sp>
        <p:nvSpPr>
          <p:cNvPr id="2" name="Titel 1">
            <a:extLst>
              <a:ext uri="{FF2B5EF4-FFF2-40B4-BE49-F238E27FC236}">
                <a16:creationId xmlns:a16="http://schemas.microsoft.com/office/drawing/2014/main" id="{4371DB83-DE9A-4DDA-AF93-EB74EA884F2F}"/>
              </a:ext>
            </a:extLst>
          </p:cNvPr>
          <p:cNvSpPr>
            <a:spLocks noGrp="1"/>
          </p:cNvSpPr>
          <p:nvPr>
            <p:ph type="title"/>
          </p:nvPr>
        </p:nvSpPr>
        <p:spPr>
          <a:xfrm>
            <a:off x="1860402" y="179928"/>
            <a:ext cx="8217495" cy="908093"/>
          </a:xfrm>
        </p:spPr>
        <p:txBody>
          <a:bodyPr>
            <a:normAutofit/>
          </a:bodyPr>
          <a:lstStyle>
            <a:lvl1pPr>
              <a:defRPr sz="3400" b="1"/>
            </a:lvl1pPr>
          </a:lstStyle>
          <a:p>
            <a:r>
              <a:rPr lang="de-DE" dirty="0"/>
              <a:t>Mastertitelformat bearbeiten</a:t>
            </a:r>
          </a:p>
        </p:txBody>
      </p:sp>
      <p:sp>
        <p:nvSpPr>
          <p:cNvPr id="3" name="Inhaltsplatzhalter 2">
            <a:extLst>
              <a:ext uri="{FF2B5EF4-FFF2-40B4-BE49-F238E27FC236}">
                <a16:creationId xmlns:a16="http://schemas.microsoft.com/office/drawing/2014/main" id="{9A6EAD3D-F500-4E9D-8799-52F974D2C480}"/>
              </a:ext>
            </a:extLst>
          </p:cNvPr>
          <p:cNvSpPr>
            <a:spLocks noGrp="1"/>
          </p:cNvSpPr>
          <p:nvPr>
            <p:ph idx="1"/>
          </p:nvPr>
        </p:nvSpPr>
        <p:spPr>
          <a:xfrm>
            <a:off x="1860402" y="1307939"/>
            <a:ext cx="9493398" cy="4915323"/>
          </a:xfrm>
        </p:spPr>
        <p:txBody>
          <a:body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Datumsplatzhalter 3">
            <a:extLst>
              <a:ext uri="{FF2B5EF4-FFF2-40B4-BE49-F238E27FC236}">
                <a16:creationId xmlns:a16="http://schemas.microsoft.com/office/drawing/2014/main" id="{2C173C9A-241F-4906-99DB-CA30565689CD}"/>
              </a:ext>
            </a:extLst>
          </p:cNvPr>
          <p:cNvSpPr>
            <a:spLocks noGrp="1"/>
          </p:cNvSpPr>
          <p:nvPr>
            <p:ph type="dt" sz="half" idx="10"/>
          </p:nvPr>
        </p:nvSpPr>
        <p:spPr/>
        <p:txBody>
          <a:bodyPr/>
          <a:lstStyle/>
          <a:p>
            <a:fld id="{58EB608D-4193-4743-B735-3F3A9FFA4BF6}" type="datetime1">
              <a:rPr lang="de-DE" smtClean="0"/>
              <a:t>08.12.2021</a:t>
            </a:fld>
            <a:endParaRPr lang="de-DE"/>
          </a:p>
        </p:txBody>
      </p:sp>
      <p:sp>
        <p:nvSpPr>
          <p:cNvPr id="5" name="Fußzeilenplatzhalter 4">
            <a:extLst>
              <a:ext uri="{FF2B5EF4-FFF2-40B4-BE49-F238E27FC236}">
                <a16:creationId xmlns:a16="http://schemas.microsoft.com/office/drawing/2014/main" id="{D182340C-A4C4-468D-9392-C2E4EC1D2FB8}"/>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8D2221C3-7367-4820-AA1E-20D3E89A36DE}"/>
              </a:ext>
            </a:extLst>
          </p:cNvPr>
          <p:cNvSpPr>
            <a:spLocks noGrp="1"/>
          </p:cNvSpPr>
          <p:nvPr>
            <p:ph type="sldNum" sz="quarter" idx="12"/>
          </p:nvPr>
        </p:nvSpPr>
        <p:spPr/>
        <p:txBody>
          <a:bodyPr/>
          <a:lstStyle/>
          <a:p>
            <a:fld id="{777D26D6-DC7F-46FA-BDB4-D2DE73D6DB2E}" type="slidenum">
              <a:rPr lang="de-DE" smtClean="0"/>
              <a:t>‹Nr.›</a:t>
            </a:fld>
            <a:endParaRPr lang="de-DE"/>
          </a:p>
        </p:txBody>
      </p:sp>
      <p:sp>
        <p:nvSpPr>
          <p:cNvPr id="11" name="Freeform 6">
            <a:extLst>
              <a:ext uri="{FF2B5EF4-FFF2-40B4-BE49-F238E27FC236}">
                <a16:creationId xmlns:a16="http://schemas.microsoft.com/office/drawing/2014/main" id="{438F5A29-EA1F-44DA-BFA3-E57A523FE47D}"/>
              </a:ext>
            </a:extLst>
          </p:cNvPr>
          <p:cNvSpPr/>
          <p:nvPr userDrawn="1"/>
        </p:nvSpPr>
        <p:spPr bwMode="auto">
          <a:xfrm>
            <a:off x="0" y="5955847"/>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2700000" scaled="1"/>
            <a:tileRect/>
          </a:gradFill>
          <a:ln>
            <a:noFill/>
          </a:ln>
        </p:spPr>
      </p:sp>
      <p:sp>
        <p:nvSpPr>
          <p:cNvPr id="12" name="Textfeld 11">
            <a:extLst>
              <a:ext uri="{FF2B5EF4-FFF2-40B4-BE49-F238E27FC236}">
                <a16:creationId xmlns:a16="http://schemas.microsoft.com/office/drawing/2014/main" id="{E2777CC3-DDCA-44D5-9B86-4555AFEE2C8F}"/>
              </a:ext>
            </a:extLst>
          </p:cNvPr>
          <p:cNvSpPr txBox="1"/>
          <p:nvPr userDrawn="1"/>
        </p:nvSpPr>
        <p:spPr>
          <a:xfrm>
            <a:off x="498037" y="6183558"/>
            <a:ext cx="748578" cy="323165"/>
          </a:xfrm>
          <a:prstGeom prst="rect">
            <a:avLst/>
          </a:prstGeom>
          <a:noFill/>
        </p:spPr>
        <p:txBody>
          <a:bodyPr wrap="square" rtlCol="0">
            <a:spAutoFit/>
          </a:bodyPr>
          <a:lstStyle/>
          <a:p>
            <a:r>
              <a:rPr lang="de-DE" sz="1500" dirty="0">
                <a:solidFill>
                  <a:schemeClr val="tx1"/>
                </a:solidFill>
              </a:rPr>
              <a:t>-</a:t>
            </a:r>
            <a:fld id="{E6851536-B189-49A9-9625-50F3780754C5}" type="slidenum">
              <a:rPr lang="de-DE" sz="1500" smtClean="0">
                <a:solidFill>
                  <a:schemeClr val="tx1"/>
                </a:solidFill>
              </a:rPr>
              <a:t>‹Nr.›</a:t>
            </a:fld>
            <a:r>
              <a:rPr lang="de-DE" sz="1500" dirty="0">
                <a:solidFill>
                  <a:schemeClr val="tx1"/>
                </a:solidFill>
              </a:rPr>
              <a:t>-</a:t>
            </a:r>
          </a:p>
        </p:txBody>
      </p:sp>
    </p:spTree>
    <p:extLst>
      <p:ext uri="{BB962C8B-B14F-4D97-AF65-F5344CB8AC3E}">
        <p14:creationId xmlns:p14="http://schemas.microsoft.com/office/powerpoint/2010/main" val="3971524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grpSp>
        <p:nvGrpSpPr>
          <p:cNvPr id="17" name="Gruppieren 16">
            <a:extLst>
              <a:ext uri="{FF2B5EF4-FFF2-40B4-BE49-F238E27FC236}">
                <a16:creationId xmlns:a16="http://schemas.microsoft.com/office/drawing/2014/main" id="{7752C3B3-37CF-4C53-B599-8F0A479406F6}"/>
              </a:ext>
            </a:extLst>
          </p:cNvPr>
          <p:cNvGrpSpPr/>
          <p:nvPr userDrawn="1"/>
        </p:nvGrpSpPr>
        <p:grpSpPr>
          <a:xfrm>
            <a:off x="65249" y="1133479"/>
            <a:ext cx="190504" cy="4875619"/>
            <a:chOff x="65249" y="1133479"/>
            <a:chExt cx="190504" cy="4875619"/>
          </a:xfrm>
        </p:grpSpPr>
        <p:cxnSp>
          <p:nvCxnSpPr>
            <p:cNvPr id="18" name="Gerader Verbinder 17">
              <a:extLst>
                <a:ext uri="{FF2B5EF4-FFF2-40B4-BE49-F238E27FC236}">
                  <a16:creationId xmlns:a16="http://schemas.microsoft.com/office/drawing/2014/main" id="{8927E31F-D2F6-438B-A345-DB659571A4BF}"/>
                </a:ext>
              </a:extLst>
            </p:cNvPr>
            <p:cNvCxnSpPr/>
            <p:nvPr userDrawn="1"/>
          </p:nvCxnSpPr>
          <p:spPr>
            <a:xfrm>
              <a:off x="65249" y="1133479"/>
              <a:ext cx="0" cy="4875619"/>
            </a:xfrm>
            <a:prstGeom prst="line">
              <a:avLst/>
            </a:prstGeom>
            <a:ln w="38100"/>
          </p:spPr>
          <p:style>
            <a:lnRef idx="3">
              <a:schemeClr val="accent5"/>
            </a:lnRef>
            <a:fillRef idx="0">
              <a:schemeClr val="accent5"/>
            </a:fillRef>
            <a:effectRef idx="2">
              <a:schemeClr val="accent5"/>
            </a:effectRef>
            <a:fontRef idx="minor">
              <a:schemeClr val="tx1"/>
            </a:fontRef>
          </p:style>
        </p:cxnSp>
        <p:cxnSp>
          <p:nvCxnSpPr>
            <p:cNvPr id="19" name="Gerader Verbinder 18">
              <a:extLst>
                <a:ext uri="{FF2B5EF4-FFF2-40B4-BE49-F238E27FC236}">
                  <a16:creationId xmlns:a16="http://schemas.microsoft.com/office/drawing/2014/main" id="{14419FD3-6BFA-43AA-B4FD-D8B1BF0FBA2A}"/>
                </a:ext>
              </a:extLst>
            </p:cNvPr>
            <p:cNvCxnSpPr>
              <a:cxnSpLocks/>
            </p:cNvCxnSpPr>
            <p:nvPr userDrawn="1"/>
          </p:nvCxnSpPr>
          <p:spPr>
            <a:xfrm>
              <a:off x="156105" y="2448421"/>
              <a:ext cx="0" cy="3556664"/>
            </a:xfrm>
            <a:prstGeom prst="line">
              <a:avLst/>
            </a:prstGeom>
            <a:ln w="38100"/>
          </p:spPr>
          <p:style>
            <a:lnRef idx="3">
              <a:schemeClr val="accent5"/>
            </a:lnRef>
            <a:fillRef idx="0">
              <a:schemeClr val="accent5"/>
            </a:fillRef>
            <a:effectRef idx="2">
              <a:schemeClr val="accent5"/>
            </a:effectRef>
            <a:fontRef idx="minor">
              <a:schemeClr val="tx1"/>
            </a:fontRef>
          </p:style>
        </p:cxnSp>
        <p:cxnSp>
          <p:nvCxnSpPr>
            <p:cNvPr id="20" name="Gerader Verbinder 19">
              <a:extLst>
                <a:ext uri="{FF2B5EF4-FFF2-40B4-BE49-F238E27FC236}">
                  <a16:creationId xmlns:a16="http://schemas.microsoft.com/office/drawing/2014/main" id="{835050F5-A1F1-42B1-827D-95DC5AAD7FB8}"/>
                </a:ext>
              </a:extLst>
            </p:cNvPr>
            <p:cNvCxnSpPr>
              <a:cxnSpLocks/>
            </p:cNvCxnSpPr>
            <p:nvPr userDrawn="1"/>
          </p:nvCxnSpPr>
          <p:spPr>
            <a:xfrm>
              <a:off x="255753" y="3912577"/>
              <a:ext cx="0" cy="2095439"/>
            </a:xfrm>
            <a:prstGeom prst="line">
              <a:avLst/>
            </a:prstGeom>
            <a:ln w="38100"/>
          </p:spPr>
          <p:style>
            <a:lnRef idx="3">
              <a:schemeClr val="accent5"/>
            </a:lnRef>
            <a:fillRef idx="0">
              <a:schemeClr val="accent5"/>
            </a:fillRef>
            <a:effectRef idx="2">
              <a:schemeClr val="accent5"/>
            </a:effectRef>
            <a:fontRef idx="minor">
              <a:schemeClr val="tx1"/>
            </a:fontRef>
          </p:style>
        </p:cxnSp>
      </p:grpSp>
      <p:sp>
        <p:nvSpPr>
          <p:cNvPr id="2" name="Titel 1">
            <a:extLst>
              <a:ext uri="{FF2B5EF4-FFF2-40B4-BE49-F238E27FC236}">
                <a16:creationId xmlns:a16="http://schemas.microsoft.com/office/drawing/2014/main" id="{010431EB-54E9-4A6C-A6DE-4EF38998159D}"/>
              </a:ext>
            </a:extLst>
          </p:cNvPr>
          <p:cNvSpPr>
            <a:spLocks noGrp="1"/>
          </p:cNvSpPr>
          <p:nvPr>
            <p:ph type="title"/>
          </p:nvPr>
        </p:nvSpPr>
        <p:spPr>
          <a:xfrm>
            <a:off x="1925052" y="1709738"/>
            <a:ext cx="9422397"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6275D792-6010-4C3C-B997-5DBAAC5E6401}"/>
              </a:ext>
            </a:extLst>
          </p:cNvPr>
          <p:cNvSpPr>
            <a:spLocks noGrp="1"/>
          </p:cNvSpPr>
          <p:nvPr>
            <p:ph type="body" idx="1"/>
          </p:nvPr>
        </p:nvSpPr>
        <p:spPr>
          <a:xfrm>
            <a:off x="1925052" y="4589463"/>
            <a:ext cx="9422398"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EF549E9A-9C64-43C4-9DA1-7BE604AE6D6E}"/>
              </a:ext>
            </a:extLst>
          </p:cNvPr>
          <p:cNvSpPr>
            <a:spLocks noGrp="1"/>
          </p:cNvSpPr>
          <p:nvPr>
            <p:ph type="dt" sz="half" idx="10"/>
          </p:nvPr>
        </p:nvSpPr>
        <p:spPr/>
        <p:txBody>
          <a:bodyPr/>
          <a:lstStyle/>
          <a:p>
            <a:fld id="{C8FABC95-50A3-4939-AB37-C7675EB6C324}" type="datetime1">
              <a:rPr lang="de-DE" smtClean="0"/>
              <a:t>08.12.2021</a:t>
            </a:fld>
            <a:endParaRPr lang="de-DE"/>
          </a:p>
        </p:txBody>
      </p:sp>
      <p:sp>
        <p:nvSpPr>
          <p:cNvPr id="5" name="Fußzeilenplatzhalter 4">
            <a:extLst>
              <a:ext uri="{FF2B5EF4-FFF2-40B4-BE49-F238E27FC236}">
                <a16:creationId xmlns:a16="http://schemas.microsoft.com/office/drawing/2014/main" id="{F5411A8A-7ECF-4D1E-9D3F-F80689C2F12C}"/>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59FD4B1B-CF99-472F-B8FD-10AA611DCBDC}"/>
              </a:ext>
            </a:extLst>
          </p:cNvPr>
          <p:cNvSpPr>
            <a:spLocks noGrp="1"/>
          </p:cNvSpPr>
          <p:nvPr>
            <p:ph type="sldNum" sz="quarter" idx="12"/>
          </p:nvPr>
        </p:nvSpPr>
        <p:spPr/>
        <p:txBody>
          <a:bodyPr/>
          <a:lstStyle/>
          <a:p>
            <a:fld id="{777D26D6-DC7F-46FA-BDB4-D2DE73D6DB2E}" type="slidenum">
              <a:rPr lang="de-DE" smtClean="0"/>
              <a:t>‹Nr.›</a:t>
            </a:fld>
            <a:endParaRPr lang="de-DE"/>
          </a:p>
        </p:txBody>
      </p:sp>
      <p:sp>
        <p:nvSpPr>
          <p:cNvPr id="9" name="Freeform 6">
            <a:extLst>
              <a:ext uri="{FF2B5EF4-FFF2-40B4-BE49-F238E27FC236}">
                <a16:creationId xmlns:a16="http://schemas.microsoft.com/office/drawing/2014/main" id="{BDAB0CDD-D851-4859-A284-B10B33732D4D}"/>
              </a:ext>
            </a:extLst>
          </p:cNvPr>
          <p:cNvSpPr/>
          <p:nvPr userDrawn="1"/>
        </p:nvSpPr>
        <p:spPr bwMode="auto">
          <a:xfrm>
            <a:off x="0" y="5955847"/>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2700000" scaled="1"/>
            <a:tileRect/>
          </a:gradFill>
          <a:ln>
            <a:noFill/>
          </a:ln>
        </p:spPr>
      </p:sp>
      <p:sp>
        <p:nvSpPr>
          <p:cNvPr id="10" name="Textfeld 9">
            <a:extLst>
              <a:ext uri="{FF2B5EF4-FFF2-40B4-BE49-F238E27FC236}">
                <a16:creationId xmlns:a16="http://schemas.microsoft.com/office/drawing/2014/main" id="{0F14ECD4-7E09-45BB-9281-E84BA646EA54}"/>
              </a:ext>
            </a:extLst>
          </p:cNvPr>
          <p:cNvSpPr txBox="1"/>
          <p:nvPr userDrawn="1"/>
        </p:nvSpPr>
        <p:spPr>
          <a:xfrm>
            <a:off x="498037" y="6183558"/>
            <a:ext cx="748578" cy="323165"/>
          </a:xfrm>
          <a:prstGeom prst="rect">
            <a:avLst/>
          </a:prstGeom>
          <a:noFill/>
        </p:spPr>
        <p:txBody>
          <a:bodyPr wrap="square" rtlCol="0">
            <a:spAutoFit/>
          </a:bodyPr>
          <a:lstStyle/>
          <a:p>
            <a:r>
              <a:rPr lang="de-DE" sz="1500" dirty="0">
                <a:solidFill>
                  <a:schemeClr val="tx1"/>
                </a:solidFill>
              </a:rPr>
              <a:t>-</a:t>
            </a:r>
            <a:fld id="{E6851536-B189-49A9-9625-50F3780754C5}" type="slidenum">
              <a:rPr lang="de-DE" sz="1500" smtClean="0">
                <a:solidFill>
                  <a:schemeClr val="tx1"/>
                </a:solidFill>
              </a:rPr>
              <a:t>‹Nr.›</a:t>
            </a:fld>
            <a:r>
              <a:rPr lang="de-DE" sz="1500" dirty="0">
                <a:solidFill>
                  <a:schemeClr val="tx1"/>
                </a:solidFill>
              </a:rPr>
              <a:t>-</a:t>
            </a:r>
          </a:p>
        </p:txBody>
      </p:sp>
    </p:spTree>
    <p:extLst>
      <p:ext uri="{BB962C8B-B14F-4D97-AF65-F5344CB8AC3E}">
        <p14:creationId xmlns:p14="http://schemas.microsoft.com/office/powerpoint/2010/main" val="14363280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grpSp>
        <p:nvGrpSpPr>
          <p:cNvPr id="18" name="Gruppieren 17">
            <a:extLst>
              <a:ext uri="{FF2B5EF4-FFF2-40B4-BE49-F238E27FC236}">
                <a16:creationId xmlns:a16="http://schemas.microsoft.com/office/drawing/2014/main" id="{62522091-51B2-4C9B-919A-E8A06B32653E}"/>
              </a:ext>
            </a:extLst>
          </p:cNvPr>
          <p:cNvGrpSpPr/>
          <p:nvPr userDrawn="1"/>
        </p:nvGrpSpPr>
        <p:grpSpPr>
          <a:xfrm>
            <a:off x="65249" y="1133479"/>
            <a:ext cx="190504" cy="4875619"/>
            <a:chOff x="65249" y="1133479"/>
            <a:chExt cx="190504" cy="4875619"/>
          </a:xfrm>
        </p:grpSpPr>
        <p:cxnSp>
          <p:nvCxnSpPr>
            <p:cNvPr id="19" name="Gerader Verbinder 18">
              <a:extLst>
                <a:ext uri="{FF2B5EF4-FFF2-40B4-BE49-F238E27FC236}">
                  <a16:creationId xmlns:a16="http://schemas.microsoft.com/office/drawing/2014/main" id="{52B86E13-DA00-421F-B91F-27AEB6F8E744}"/>
                </a:ext>
              </a:extLst>
            </p:cNvPr>
            <p:cNvCxnSpPr/>
            <p:nvPr userDrawn="1"/>
          </p:nvCxnSpPr>
          <p:spPr>
            <a:xfrm>
              <a:off x="65249" y="1133479"/>
              <a:ext cx="0" cy="4875619"/>
            </a:xfrm>
            <a:prstGeom prst="line">
              <a:avLst/>
            </a:prstGeom>
            <a:ln w="38100"/>
          </p:spPr>
          <p:style>
            <a:lnRef idx="3">
              <a:schemeClr val="accent5"/>
            </a:lnRef>
            <a:fillRef idx="0">
              <a:schemeClr val="accent5"/>
            </a:fillRef>
            <a:effectRef idx="2">
              <a:schemeClr val="accent5"/>
            </a:effectRef>
            <a:fontRef idx="minor">
              <a:schemeClr val="tx1"/>
            </a:fontRef>
          </p:style>
        </p:cxnSp>
        <p:cxnSp>
          <p:nvCxnSpPr>
            <p:cNvPr id="20" name="Gerader Verbinder 19">
              <a:extLst>
                <a:ext uri="{FF2B5EF4-FFF2-40B4-BE49-F238E27FC236}">
                  <a16:creationId xmlns:a16="http://schemas.microsoft.com/office/drawing/2014/main" id="{91C28CD1-DF5D-4ED0-B7D2-B20309C70820}"/>
                </a:ext>
              </a:extLst>
            </p:cNvPr>
            <p:cNvCxnSpPr>
              <a:cxnSpLocks/>
            </p:cNvCxnSpPr>
            <p:nvPr userDrawn="1"/>
          </p:nvCxnSpPr>
          <p:spPr>
            <a:xfrm>
              <a:off x="156105" y="2448421"/>
              <a:ext cx="0" cy="3556664"/>
            </a:xfrm>
            <a:prstGeom prst="line">
              <a:avLst/>
            </a:prstGeom>
            <a:ln w="38100"/>
          </p:spPr>
          <p:style>
            <a:lnRef idx="3">
              <a:schemeClr val="accent5"/>
            </a:lnRef>
            <a:fillRef idx="0">
              <a:schemeClr val="accent5"/>
            </a:fillRef>
            <a:effectRef idx="2">
              <a:schemeClr val="accent5"/>
            </a:effectRef>
            <a:fontRef idx="minor">
              <a:schemeClr val="tx1"/>
            </a:fontRef>
          </p:style>
        </p:cxnSp>
        <p:cxnSp>
          <p:nvCxnSpPr>
            <p:cNvPr id="21" name="Gerader Verbinder 20">
              <a:extLst>
                <a:ext uri="{FF2B5EF4-FFF2-40B4-BE49-F238E27FC236}">
                  <a16:creationId xmlns:a16="http://schemas.microsoft.com/office/drawing/2014/main" id="{A7CB006E-9184-4323-AC96-C5E34F1644D3}"/>
                </a:ext>
              </a:extLst>
            </p:cNvPr>
            <p:cNvCxnSpPr>
              <a:cxnSpLocks/>
            </p:cNvCxnSpPr>
            <p:nvPr userDrawn="1"/>
          </p:nvCxnSpPr>
          <p:spPr>
            <a:xfrm>
              <a:off x="255753" y="3912577"/>
              <a:ext cx="0" cy="2095439"/>
            </a:xfrm>
            <a:prstGeom prst="line">
              <a:avLst/>
            </a:prstGeom>
            <a:ln w="38100"/>
          </p:spPr>
          <p:style>
            <a:lnRef idx="3">
              <a:schemeClr val="accent5"/>
            </a:lnRef>
            <a:fillRef idx="0">
              <a:schemeClr val="accent5"/>
            </a:fillRef>
            <a:effectRef idx="2">
              <a:schemeClr val="accent5"/>
            </a:effectRef>
            <a:fontRef idx="minor">
              <a:schemeClr val="tx1"/>
            </a:fontRef>
          </p:style>
        </p:cxnSp>
      </p:grpSp>
      <p:sp>
        <p:nvSpPr>
          <p:cNvPr id="2" name="Titel 1">
            <a:extLst>
              <a:ext uri="{FF2B5EF4-FFF2-40B4-BE49-F238E27FC236}">
                <a16:creationId xmlns:a16="http://schemas.microsoft.com/office/drawing/2014/main" id="{5EF37CC9-08B8-4A34-B7A6-A531E2005F47}"/>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17EFE73F-E0FD-4E48-9FA8-3A3167A5ED83}"/>
              </a:ext>
            </a:extLst>
          </p:cNvPr>
          <p:cNvSpPr>
            <a:spLocks noGrp="1"/>
          </p:cNvSpPr>
          <p:nvPr>
            <p:ph sz="half" idx="1"/>
          </p:nvPr>
        </p:nvSpPr>
        <p:spPr>
          <a:xfrm>
            <a:off x="838200" y="1371600"/>
            <a:ext cx="5181600" cy="4805363"/>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734842A1-22F6-483C-94C8-5EBC9634886E}"/>
              </a:ext>
            </a:extLst>
          </p:cNvPr>
          <p:cNvSpPr>
            <a:spLocks noGrp="1"/>
          </p:cNvSpPr>
          <p:nvPr>
            <p:ph sz="half" idx="2"/>
          </p:nvPr>
        </p:nvSpPr>
        <p:spPr>
          <a:xfrm>
            <a:off x="6172200" y="1371600"/>
            <a:ext cx="5181600" cy="4805363"/>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1E2287C1-9BB9-4B9E-B2F6-88CC106DA0C7}"/>
              </a:ext>
            </a:extLst>
          </p:cNvPr>
          <p:cNvSpPr>
            <a:spLocks noGrp="1"/>
          </p:cNvSpPr>
          <p:nvPr>
            <p:ph type="dt" sz="half" idx="10"/>
          </p:nvPr>
        </p:nvSpPr>
        <p:spPr/>
        <p:txBody>
          <a:bodyPr/>
          <a:lstStyle/>
          <a:p>
            <a:fld id="{3B6132FD-2ABB-4599-80D4-936F02268029}" type="datetime1">
              <a:rPr lang="de-DE" smtClean="0"/>
              <a:t>08.12.2021</a:t>
            </a:fld>
            <a:endParaRPr lang="de-DE"/>
          </a:p>
        </p:txBody>
      </p:sp>
      <p:sp>
        <p:nvSpPr>
          <p:cNvPr id="6" name="Fußzeilenplatzhalter 5">
            <a:extLst>
              <a:ext uri="{FF2B5EF4-FFF2-40B4-BE49-F238E27FC236}">
                <a16:creationId xmlns:a16="http://schemas.microsoft.com/office/drawing/2014/main" id="{11CD7C76-235F-4249-86BF-AF2E65994405}"/>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5E14D727-91AC-4E8B-B285-677E01C753AE}"/>
              </a:ext>
            </a:extLst>
          </p:cNvPr>
          <p:cNvSpPr>
            <a:spLocks noGrp="1"/>
          </p:cNvSpPr>
          <p:nvPr>
            <p:ph type="sldNum" sz="quarter" idx="12"/>
          </p:nvPr>
        </p:nvSpPr>
        <p:spPr/>
        <p:txBody>
          <a:bodyPr/>
          <a:lstStyle/>
          <a:p>
            <a:fld id="{777D26D6-DC7F-46FA-BDB4-D2DE73D6DB2E}" type="slidenum">
              <a:rPr lang="de-DE" smtClean="0"/>
              <a:t>‹Nr.›</a:t>
            </a:fld>
            <a:endParaRPr lang="de-DE"/>
          </a:p>
        </p:txBody>
      </p:sp>
      <p:sp>
        <p:nvSpPr>
          <p:cNvPr id="10" name="Freeform 6">
            <a:extLst>
              <a:ext uri="{FF2B5EF4-FFF2-40B4-BE49-F238E27FC236}">
                <a16:creationId xmlns:a16="http://schemas.microsoft.com/office/drawing/2014/main" id="{E255ACDA-3611-445B-968B-76DE4ABF8C3F}"/>
              </a:ext>
            </a:extLst>
          </p:cNvPr>
          <p:cNvSpPr/>
          <p:nvPr userDrawn="1"/>
        </p:nvSpPr>
        <p:spPr bwMode="auto">
          <a:xfrm>
            <a:off x="0" y="5955847"/>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2700000" scaled="1"/>
            <a:tileRect/>
          </a:gradFill>
          <a:ln>
            <a:noFill/>
          </a:ln>
        </p:spPr>
      </p:sp>
      <p:sp>
        <p:nvSpPr>
          <p:cNvPr id="11" name="Textfeld 10">
            <a:extLst>
              <a:ext uri="{FF2B5EF4-FFF2-40B4-BE49-F238E27FC236}">
                <a16:creationId xmlns:a16="http://schemas.microsoft.com/office/drawing/2014/main" id="{833120F5-FF8E-443A-9159-321F0B6B1544}"/>
              </a:ext>
            </a:extLst>
          </p:cNvPr>
          <p:cNvSpPr txBox="1"/>
          <p:nvPr userDrawn="1"/>
        </p:nvSpPr>
        <p:spPr>
          <a:xfrm>
            <a:off x="498037" y="6183558"/>
            <a:ext cx="748578" cy="323165"/>
          </a:xfrm>
          <a:prstGeom prst="rect">
            <a:avLst/>
          </a:prstGeom>
          <a:noFill/>
        </p:spPr>
        <p:txBody>
          <a:bodyPr wrap="square" rtlCol="0">
            <a:spAutoFit/>
          </a:bodyPr>
          <a:lstStyle/>
          <a:p>
            <a:r>
              <a:rPr lang="de-DE" sz="1500" dirty="0">
                <a:solidFill>
                  <a:schemeClr val="tx1"/>
                </a:solidFill>
              </a:rPr>
              <a:t>-</a:t>
            </a:r>
            <a:fld id="{E6851536-B189-49A9-9625-50F3780754C5}" type="slidenum">
              <a:rPr lang="de-DE" sz="1500" smtClean="0">
                <a:solidFill>
                  <a:schemeClr val="tx1"/>
                </a:solidFill>
              </a:rPr>
              <a:t>‹Nr.›</a:t>
            </a:fld>
            <a:r>
              <a:rPr lang="de-DE" sz="1500" dirty="0">
                <a:solidFill>
                  <a:schemeClr val="tx1"/>
                </a:solidFill>
              </a:rPr>
              <a:t>-</a:t>
            </a:r>
          </a:p>
        </p:txBody>
      </p:sp>
    </p:spTree>
    <p:extLst>
      <p:ext uri="{BB962C8B-B14F-4D97-AF65-F5344CB8AC3E}">
        <p14:creationId xmlns:p14="http://schemas.microsoft.com/office/powerpoint/2010/main" val="9741759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grpSp>
        <p:nvGrpSpPr>
          <p:cNvPr id="20" name="Gruppieren 19">
            <a:extLst>
              <a:ext uri="{FF2B5EF4-FFF2-40B4-BE49-F238E27FC236}">
                <a16:creationId xmlns:a16="http://schemas.microsoft.com/office/drawing/2014/main" id="{DF5FEB9A-7765-4539-811C-D2EED16A1894}"/>
              </a:ext>
            </a:extLst>
          </p:cNvPr>
          <p:cNvGrpSpPr/>
          <p:nvPr userDrawn="1"/>
        </p:nvGrpSpPr>
        <p:grpSpPr>
          <a:xfrm>
            <a:off x="65249" y="1133479"/>
            <a:ext cx="190504" cy="4875619"/>
            <a:chOff x="65249" y="1133479"/>
            <a:chExt cx="190504" cy="4875619"/>
          </a:xfrm>
        </p:grpSpPr>
        <p:cxnSp>
          <p:nvCxnSpPr>
            <p:cNvPr id="21" name="Gerader Verbinder 20">
              <a:extLst>
                <a:ext uri="{FF2B5EF4-FFF2-40B4-BE49-F238E27FC236}">
                  <a16:creationId xmlns:a16="http://schemas.microsoft.com/office/drawing/2014/main" id="{4BA88C6B-6DF8-4A53-A80F-4733495B6CBB}"/>
                </a:ext>
              </a:extLst>
            </p:cNvPr>
            <p:cNvCxnSpPr/>
            <p:nvPr userDrawn="1"/>
          </p:nvCxnSpPr>
          <p:spPr>
            <a:xfrm>
              <a:off x="65249" y="1133479"/>
              <a:ext cx="0" cy="4875619"/>
            </a:xfrm>
            <a:prstGeom prst="line">
              <a:avLst/>
            </a:prstGeom>
            <a:ln w="38100"/>
          </p:spPr>
          <p:style>
            <a:lnRef idx="3">
              <a:schemeClr val="accent5"/>
            </a:lnRef>
            <a:fillRef idx="0">
              <a:schemeClr val="accent5"/>
            </a:fillRef>
            <a:effectRef idx="2">
              <a:schemeClr val="accent5"/>
            </a:effectRef>
            <a:fontRef idx="minor">
              <a:schemeClr val="tx1"/>
            </a:fontRef>
          </p:style>
        </p:cxnSp>
        <p:cxnSp>
          <p:nvCxnSpPr>
            <p:cNvPr id="22" name="Gerader Verbinder 21">
              <a:extLst>
                <a:ext uri="{FF2B5EF4-FFF2-40B4-BE49-F238E27FC236}">
                  <a16:creationId xmlns:a16="http://schemas.microsoft.com/office/drawing/2014/main" id="{B1781CFF-6EA6-456B-A28C-F4E6A5B6CBC9}"/>
                </a:ext>
              </a:extLst>
            </p:cNvPr>
            <p:cNvCxnSpPr>
              <a:cxnSpLocks/>
            </p:cNvCxnSpPr>
            <p:nvPr userDrawn="1"/>
          </p:nvCxnSpPr>
          <p:spPr>
            <a:xfrm>
              <a:off x="156105" y="2448421"/>
              <a:ext cx="0" cy="3556664"/>
            </a:xfrm>
            <a:prstGeom prst="line">
              <a:avLst/>
            </a:prstGeom>
            <a:ln w="38100"/>
          </p:spPr>
          <p:style>
            <a:lnRef idx="3">
              <a:schemeClr val="accent5"/>
            </a:lnRef>
            <a:fillRef idx="0">
              <a:schemeClr val="accent5"/>
            </a:fillRef>
            <a:effectRef idx="2">
              <a:schemeClr val="accent5"/>
            </a:effectRef>
            <a:fontRef idx="minor">
              <a:schemeClr val="tx1"/>
            </a:fontRef>
          </p:style>
        </p:cxnSp>
        <p:cxnSp>
          <p:nvCxnSpPr>
            <p:cNvPr id="23" name="Gerader Verbinder 22">
              <a:extLst>
                <a:ext uri="{FF2B5EF4-FFF2-40B4-BE49-F238E27FC236}">
                  <a16:creationId xmlns:a16="http://schemas.microsoft.com/office/drawing/2014/main" id="{FF38924A-7555-4726-BFF0-D9B58AFF733A}"/>
                </a:ext>
              </a:extLst>
            </p:cNvPr>
            <p:cNvCxnSpPr>
              <a:cxnSpLocks/>
            </p:cNvCxnSpPr>
            <p:nvPr userDrawn="1"/>
          </p:nvCxnSpPr>
          <p:spPr>
            <a:xfrm>
              <a:off x="255753" y="3912577"/>
              <a:ext cx="0" cy="2095439"/>
            </a:xfrm>
            <a:prstGeom prst="line">
              <a:avLst/>
            </a:prstGeom>
            <a:ln w="38100"/>
          </p:spPr>
          <p:style>
            <a:lnRef idx="3">
              <a:schemeClr val="accent5"/>
            </a:lnRef>
            <a:fillRef idx="0">
              <a:schemeClr val="accent5"/>
            </a:fillRef>
            <a:effectRef idx="2">
              <a:schemeClr val="accent5"/>
            </a:effectRef>
            <a:fontRef idx="minor">
              <a:schemeClr val="tx1"/>
            </a:fontRef>
          </p:style>
        </p:cxnSp>
      </p:grpSp>
      <p:sp>
        <p:nvSpPr>
          <p:cNvPr id="2" name="Titel 1">
            <a:extLst>
              <a:ext uri="{FF2B5EF4-FFF2-40B4-BE49-F238E27FC236}">
                <a16:creationId xmlns:a16="http://schemas.microsoft.com/office/drawing/2014/main" id="{B31EB576-9C4F-4FDF-B914-DD92E837D8C6}"/>
              </a:ext>
            </a:extLst>
          </p:cNvPr>
          <p:cNvSpPr>
            <a:spLocks noGrp="1"/>
          </p:cNvSpPr>
          <p:nvPr>
            <p:ph type="title"/>
          </p:nvPr>
        </p:nvSpPr>
        <p:spPr>
          <a:xfrm>
            <a:off x="1791192" y="158499"/>
            <a:ext cx="8062673" cy="823913"/>
          </a:xfrm>
        </p:spPr>
        <p:txBody>
          <a:bodyPr/>
          <a:lstStyle/>
          <a:p>
            <a:r>
              <a:rPr lang="de-DE"/>
              <a:t>Mastertitelformat bearbeiten</a:t>
            </a:r>
          </a:p>
        </p:txBody>
      </p:sp>
      <p:sp>
        <p:nvSpPr>
          <p:cNvPr id="3" name="Textplatzhalter 2">
            <a:extLst>
              <a:ext uri="{FF2B5EF4-FFF2-40B4-BE49-F238E27FC236}">
                <a16:creationId xmlns:a16="http://schemas.microsoft.com/office/drawing/2014/main" id="{23682E7A-DBE1-40C6-A9B7-AD256ED173CC}"/>
              </a:ext>
            </a:extLst>
          </p:cNvPr>
          <p:cNvSpPr>
            <a:spLocks noGrp="1"/>
          </p:cNvSpPr>
          <p:nvPr>
            <p:ph type="body" idx="1"/>
          </p:nvPr>
        </p:nvSpPr>
        <p:spPr>
          <a:xfrm>
            <a:off x="1453409" y="1127712"/>
            <a:ext cx="5157787" cy="75005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2F79B2BC-F7A9-4438-86BC-979FD7E473AE}"/>
              </a:ext>
            </a:extLst>
          </p:cNvPr>
          <p:cNvSpPr>
            <a:spLocks noGrp="1"/>
          </p:cNvSpPr>
          <p:nvPr>
            <p:ph sz="half" idx="2"/>
          </p:nvPr>
        </p:nvSpPr>
        <p:spPr>
          <a:xfrm>
            <a:off x="1453409" y="1999751"/>
            <a:ext cx="5157787" cy="4136353"/>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82F47BA7-826E-41EF-8CE8-1035358FF082}"/>
              </a:ext>
            </a:extLst>
          </p:cNvPr>
          <p:cNvSpPr>
            <a:spLocks noGrp="1"/>
          </p:cNvSpPr>
          <p:nvPr>
            <p:ph type="body" sz="quarter" idx="3"/>
          </p:nvPr>
        </p:nvSpPr>
        <p:spPr>
          <a:xfrm>
            <a:off x="6785821" y="1127712"/>
            <a:ext cx="5183188" cy="75005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56CFFD39-0FBB-4755-B50A-47F484A061FD}"/>
              </a:ext>
            </a:extLst>
          </p:cNvPr>
          <p:cNvSpPr>
            <a:spLocks noGrp="1"/>
          </p:cNvSpPr>
          <p:nvPr>
            <p:ph sz="quarter" idx="4"/>
          </p:nvPr>
        </p:nvSpPr>
        <p:spPr>
          <a:xfrm>
            <a:off x="6785821" y="1999751"/>
            <a:ext cx="5183188" cy="4136353"/>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1B7AA65E-A655-4D0F-B3F4-F8112763E8ED}"/>
              </a:ext>
            </a:extLst>
          </p:cNvPr>
          <p:cNvSpPr>
            <a:spLocks noGrp="1"/>
          </p:cNvSpPr>
          <p:nvPr>
            <p:ph type="dt" sz="half" idx="10"/>
          </p:nvPr>
        </p:nvSpPr>
        <p:spPr/>
        <p:txBody>
          <a:bodyPr/>
          <a:lstStyle/>
          <a:p>
            <a:fld id="{5A63CF60-4ABC-4A51-92FE-1814AB126E99}" type="datetime1">
              <a:rPr lang="de-DE" smtClean="0"/>
              <a:t>08.12.2021</a:t>
            </a:fld>
            <a:endParaRPr lang="de-DE"/>
          </a:p>
        </p:txBody>
      </p:sp>
      <p:sp>
        <p:nvSpPr>
          <p:cNvPr id="8" name="Fußzeilenplatzhalter 7">
            <a:extLst>
              <a:ext uri="{FF2B5EF4-FFF2-40B4-BE49-F238E27FC236}">
                <a16:creationId xmlns:a16="http://schemas.microsoft.com/office/drawing/2014/main" id="{3F107313-9523-4943-BA69-1814769210ED}"/>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D4BF3A00-FCA9-4884-A451-A9759F701562}"/>
              </a:ext>
            </a:extLst>
          </p:cNvPr>
          <p:cNvSpPr>
            <a:spLocks noGrp="1"/>
          </p:cNvSpPr>
          <p:nvPr>
            <p:ph type="sldNum" sz="quarter" idx="12"/>
          </p:nvPr>
        </p:nvSpPr>
        <p:spPr/>
        <p:txBody>
          <a:bodyPr/>
          <a:lstStyle/>
          <a:p>
            <a:fld id="{777D26D6-DC7F-46FA-BDB4-D2DE73D6DB2E}" type="slidenum">
              <a:rPr lang="de-DE" smtClean="0"/>
              <a:t>‹Nr.›</a:t>
            </a:fld>
            <a:endParaRPr lang="de-DE"/>
          </a:p>
        </p:txBody>
      </p:sp>
      <p:sp>
        <p:nvSpPr>
          <p:cNvPr id="12" name="Freeform 6">
            <a:extLst>
              <a:ext uri="{FF2B5EF4-FFF2-40B4-BE49-F238E27FC236}">
                <a16:creationId xmlns:a16="http://schemas.microsoft.com/office/drawing/2014/main" id="{ACF3FB14-EEC8-4EE2-80A2-2EB750D9FD84}"/>
              </a:ext>
            </a:extLst>
          </p:cNvPr>
          <p:cNvSpPr/>
          <p:nvPr userDrawn="1"/>
        </p:nvSpPr>
        <p:spPr bwMode="auto">
          <a:xfrm>
            <a:off x="0" y="5955847"/>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2700000" scaled="1"/>
            <a:tileRect/>
          </a:gradFill>
          <a:ln>
            <a:noFill/>
          </a:ln>
        </p:spPr>
      </p:sp>
      <p:sp>
        <p:nvSpPr>
          <p:cNvPr id="13" name="Textfeld 12">
            <a:extLst>
              <a:ext uri="{FF2B5EF4-FFF2-40B4-BE49-F238E27FC236}">
                <a16:creationId xmlns:a16="http://schemas.microsoft.com/office/drawing/2014/main" id="{B7722333-28C7-4993-B30F-D867297F3271}"/>
              </a:ext>
            </a:extLst>
          </p:cNvPr>
          <p:cNvSpPr txBox="1"/>
          <p:nvPr userDrawn="1"/>
        </p:nvSpPr>
        <p:spPr>
          <a:xfrm>
            <a:off x="498037" y="6183558"/>
            <a:ext cx="748578" cy="323165"/>
          </a:xfrm>
          <a:prstGeom prst="rect">
            <a:avLst/>
          </a:prstGeom>
          <a:noFill/>
        </p:spPr>
        <p:txBody>
          <a:bodyPr wrap="square" rtlCol="0">
            <a:spAutoFit/>
          </a:bodyPr>
          <a:lstStyle/>
          <a:p>
            <a:r>
              <a:rPr lang="de-DE" sz="1500" dirty="0">
                <a:solidFill>
                  <a:schemeClr val="tx1"/>
                </a:solidFill>
              </a:rPr>
              <a:t>-</a:t>
            </a:r>
            <a:fld id="{E6851536-B189-49A9-9625-50F3780754C5}" type="slidenum">
              <a:rPr lang="de-DE" sz="1500" smtClean="0">
                <a:solidFill>
                  <a:schemeClr val="tx1"/>
                </a:solidFill>
              </a:rPr>
              <a:t>‹Nr.›</a:t>
            </a:fld>
            <a:r>
              <a:rPr lang="de-DE" sz="1500" dirty="0">
                <a:solidFill>
                  <a:schemeClr val="tx1"/>
                </a:solidFill>
              </a:rPr>
              <a:t>-</a:t>
            </a:r>
          </a:p>
        </p:txBody>
      </p:sp>
    </p:spTree>
    <p:extLst>
      <p:ext uri="{BB962C8B-B14F-4D97-AF65-F5344CB8AC3E}">
        <p14:creationId xmlns:p14="http://schemas.microsoft.com/office/powerpoint/2010/main" val="31023683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grpSp>
        <p:nvGrpSpPr>
          <p:cNvPr id="16" name="Gruppieren 15">
            <a:extLst>
              <a:ext uri="{FF2B5EF4-FFF2-40B4-BE49-F238E27FC236}">
                <a16:creationId xmlns:a16="http://schemas.microsoft.com/office/drawing/2014/main" id="{9FFE9FE8-447C-44C5-9051-515ABAA32BFD}"/>
              </a:ext>
            </a:extLst>
          </p:cNvPr>
          <p:cNvGrpSpPr/>
          <p:nvPr userDrawn="1"/>
        </p:nvGrpSpPr>
        <p:grpSpPr>
          <a:xfrm>
            <a:off x="65249" y="1133479"/>
            <a:ext cx="190504" cy="4875619"/>
            <a:chOff x="65249" y="1133479"/>
            <a:chExt cx="190504" cy="4875619"/>
          </a:xfrm>
        </p:grpSpPr>
        <p:cxnSp>
          <p:nvCxnSpPr>
            <p:cNvPr id="17" name="Gerader Verbinder 16">
              <a:extLst>
                <a:ext uri="{FF2B5EF4-FFF2-40B4-BE49-F238E27FC236}">
                  <a16:creationId xmlns:a16="http://schemas.microsoft.com/office/drawing/2014/main" id="{8B477E24-9CBD-48AB-AE7F-F9A4428A6123}"/>
                </a:ext>
              </a:extLst>
            </p:cNvPr>
            <p:cNvCxnSpPr/>
            <p:nvPr userDrawn="1"/>
          </p:nvCxnSpPr>
          <p:spPr>
            <a:xfrm>
              <a:off x="65249" y="1133479"/>
              <a:ext cx="0" cy="4875619"/>
            </a:xfrm>
            <a:prstGeom prst="line">
              <a:avLst/>
            </a:prstGeom>
            <a:ln w="38100"/>
          </p:spPr>
          <p:style>
            <a:lnRef idx="3">
              <a:schemeClr val="accent5"/>
            </a:lnRef>
            <a:fillRef idx="0">
              <a:schemeClr val="accent5"/>
            </a:fillRef>
            <a:effectRef idx="2">
              <a:schemeClr val="accent5"/>
            </a:effectRef>
            <a:fontRef idx="minor">
              <a:schemeClr val="tx1"/>
            </a:fontRef>
          </p:style>
        </p:cxnSp>
        <p:cxnSp>
          <p:nvCxnSpPr>
            <p:cNvPr id="18" name="Gerader Verbinder 17">
              <a:extLst>
                <a:ext uri="{FF2B5EF4-FFF2-40B4-BE49-F238E27FC236}">
                  <a16:creationId xmlns:a16="http://schemas.microsoft.com/office/drawing/2014/main" id="{3B763CC8-853B-47D1-84B7-9C25B8CAD446}"/>
                </a:ext>
              </a:extLst>
            </p:cNvPr>
            <p:cNvCxnSpPr>
              <a:cxnSpLocks/>
            </p:cNvCxnSpPr>
            <p:nvPr userDrawn="1"/>
          </p:nvCxnSpPr>
          <p:spPr>
            <a:xfrm>
              <a:off x="156105" y="2448421"/>
              <a:ext cx="0" cy="3556664"/>
            </a:xfrm>
            <a:prstGeom prst="line">
              <a:avLst/>
            </a:prstGeom>
            <a:ln w="38100"/>
          </p:spPr>
          <p:style>
            <a:lnRef idx="3">
              <a:schemeClr val="accent5"/>
            </a:lnRef>
            <a:fillRef idx="0">
              <a:schemeClr val="accent5"/>
            </a:fillRef>
            <a:effectRef idx="2">
              <a:schemeClr val="accent5"/>
            </a:effectRef>
            <a:fontRef idx="minor">
              <a:schemeClr val="tx1"/>
            </a:fontRef>
          </p:style>
        </p:cxnSp>
        <p:cxnSp>
          <p:nvCxnSpPr>
            <p:cNvPr id="19" name="Gerader Verbinder 18">
              <a:extLst>
                <a:ext uri="{FF2B5EF4-FFF2-40B4-BE49-F238E27FC236}">
                  <a16:creationId xmlns:a16="http://schemas.microsoft.com/office/drawing/2014/main" id="{EDD629FC-5FD0-4280-890C-8F42FFFCF985}"/>
                </a:ext>
              </a:extLst>
            </p:cNvPr>
            <p:cNvCxnSpPr>
              <a:cxnSpLocks/>
            </p:cNvCxnSpPr>
            <p:nvPr userDrawn="1"/>
          </p:nvCxnSpPr>
          <p:spPr>
            <a:xfrm>
              <a:off x="255753" y="3912577"/>
              <a:ext cx="0" cy="2095439"/>
            </a:xfrm>
            <a:prstGeom prst="line">
              <a:avLst/>
            </a:prstGeom>
            <a:ln w="38100"/>
          </p:spPr>
          <p:style>
            <a:lnRef idx="3">
              <a:schemeClr val="accent5"/>
            </a:lnRef>
            <a:fillRef idx="0">
              <a:schemeClr val="accent5"/>
            </a:fillRef>
            <a:effectRef idx="2">
              <a:schemeClr val="accent5"/>
            </a:effectRef>
            <a:fontRef idx="minor">
              <a:schemeClr val="tx1"/>
            </a:fontRef>
          </p:style>
        </p:cxnSp>
      </p:grpSp>
      <p:sp>
        <p:nvSpPr>
          <p:cNvPr id="2" name="Titel 1">
            <a:extLst>
              <a:ext uri="{FF2B5EF4-FFF2-40B4-BE49-F238E27FC236}">
                <a16:creationId xmlns:a16="http://schemas.microsoft.com/office/drawing/2014/main" id="{8A5DB96F-3B16-4003-86E0-BACA5AD8C447}"/>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52D79B50-4CB5-4B80-9074-AB1CBF4B79C1}"/>
              </a:ext>
            </a:extLst>
          </p:cNvPr>
          <p:cNvSpPr>
            <a:spLocks noGrp="1"/>
          </p:cNvSpPr>
          <p:nvPr>
            <p:ph type="dt" sz="half" idx="10"/>
          </p:nvPr>
        </p:nvSpPr>
        <p:spPr/>
        <p:txBody>
          <a:bodyPr/>
          <a:lstStyle/>
          <a:p>
            <a:fld id="{0ADAC7A4-00CA-4C32-9DCF-C1BE5E6E0306}" type="datetime1">
              <a:rPr lang="de-DE" smtClean="0"/>
              <a:t>08.12.2021</a:t>
            </a:fld>
            <a:endParaRPr lang="de-DE"/>
          </a:p>
        </p:txBody>
      </p:sp>
      <p:sp>
        <p:nvSpPr>
          <p:cNvPr id="4" name="Fußzeilenplatzhalter 3">
            <a:extLst>
              <a:ext uri="{FF2B5EF4-FFF2-40B4-BE49-F238E27FC236}">
                <a16:creationId xmlns:a16="http://schemas.microsoft.com/office/drawing/2014/main" id="{6380A5BE-0700-4BED-A9C7-250BE09D09AE}"/>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B493E670-589F-44EE-95CE-55788CD4EACE}"/>
              </a:ext>
            </a:extLst>
          </p:cNvPr>
          <p:cNvSpPr>
            <a:spLocks noGrp="1"/>
          </p:cNvSpPr>
          <p:nvPr>
            <p:ph type="sldNum" sz="quarter" idx="12"/>
          </p:nvPr>
        </p:nvSpPr>
        <p:spPr/>
        <p:txBody>
          <a:bodyPr/>
          <a:lstStyle/>
          <a:p>
            <a:fld id="{777D26D6-DC7F-46FA-BDB4-D2DE73D6DB2E}" type="slidenum">
              <a:rPr lang="de-DE" smtClean="0"/>
              <a:t>‹Nr.›</a:t>
            </a:fld>
            <a:endParaRPr lang="de-DE"/>
          </a:p>
        </p:txBody>
      </p:sp>
      <p:sp>
        <p:nvSpPr>
          <p:cNvPr id="8" name="Freeform 6">
            <a:extLst>
              <a:ext uri="{FF2B5EF4-FFF2-40B4-BE49-F238E27FC236}">
                <a16:creationId xmlns:a16="http://schemas.microsoft.com/office/drawing/2014/main" id="{E4A19AC6-DB9A-43E2-B9F9-C056E90BFFB9}"/>
              </a:ext>
            </a:extLst>
          </p:cNvPr>
          <p:cNvSpPr/>
          <p:nvPr userDrawn="1"/>
        </p:nvSpPr>
        <p:spPr bwMode="auto">
          <a:xfrm>
            <a:off x="0" y="5955847"/>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2700000" scaled="1"/>
            <a:tileRect/>
          </a:gradFill>
          <a:ln>
            <a:noFill/>
          </a:ln>
        </p:spPr>
      </p:sp>
      <p:sp>
        <p:nvSpPr>
          <p:cNvPr id="9" name="Textfeld 8">
            <a:extLst>
              <a:ext uri="{FF2B5EF4-FFF2-40B4-BE49-F238E27FC236}">
                <a16:creationId xmlns:a16="http://schemas.microsoft.com/office/drawing/2014/main" id="{CC0B4F8C-F6EC-426D-8D82-493D5BB55319}"/>
              </a:ext>
            </a:extLst>
          </p:cNvPr>
          <p:cNvSpPr txBox="1"/>
          <p:nvPr userDrawn="1"/>
        </p:nvSpPr>
        <p:spPr>
          <a:xfrm>
            <a:off x="498037" y="6183558"/>
            <a:ext cx="748578" cy="323165"/>
          </a:xfrm>
          <a:prstGeom prst="rect">
            <a:avLst/>
          </a:prstGeom>
          <a:noFill/>
        </p:spPr>
        <p:txBody>
          <a:bodyPr wrap="square" rtlCol="0">
            <a:spAutoFit/>
          </a:bodyPr>
          <a:lstStyle/>
          <a:p>
            <a:r>
              <a:rPr lang="de-DE" sz="1500" dirty="0">
                <a:solidFill>
                  <a:schemeClr val="tx1"/>
                </a:solidFill>
              </a:rPr>
              <a:t>-</a:t>
            </a:r>
            <a:fld id="{E6851536-B189-49A9-9625-50F3780754C5}" type="slidenum">
              <a:rPr lang="de-DE" sz="1500" smtClean="0">
                <a:solidFill>
                  <a:schemeClr val="tx1"/>
                </a:solidFill>
              </a:rPr>
              <a:t>‹Nr.›</a:t>
            </a:fld>
            <a:r>
              <a:rPr lang="de-DE" sz="1500" dirty="0">
                <a:solidFill>
                  <a:schemeClr val="tx1"/>
                </a:solidFill>
              </a:rPr>
              <a:t>-</a:t>
            </a:r>
          </a:p>
        </p:txBody>
      </p:sp>
    </p:spTree>
    <p:extLst>
      <p:ext uri="{BB962C8B-B14F-4D97-AF65-F5344CB8AC3E}">
        <p14:creationId xmlns:p14="http://schemas.microsoft.com/office/powerpoint/2010/main" val="7167339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grpSp>
        <p:nvGrpSpPr>
          <p:cNvPr id="12" name="Gruppieren 11">
            <a:extLst>
              <a:ext uri="{FF2B5EF4-FFF2-40B4-BE49-F238E27FC236}">
                <a16:creationId xmlns:a16="http://schemas.microsoft.com/office/drawing/2014/main" id="{ECE53E0B-5DB2-4BB8-9FFC-C1EDC5B65441}"/>
              </a:ext>
            </a:extLst>
          </p:cNvPr>
          <p:cNvGrpSpPr/>
          <p:nvPr userDrawn="1"/>
        </p:nvGrpSpPr>
        <p:grpSpPr>
          <a:xfrm>
            <a:off x="65249" y="1133479"/>
            <a:ext cx="190504" cy="4875619"/>
            <a:chOff x="65249" y="1133479"/>
            <a:chExt cx="190504" cy="4875619"/>
          </a:xfrm>
        </p:grpSpPr>
        <p:cxnSp>
          <p:nvCxnSpPr>
            <p:cNvPr id="13" name="Gerader Verbinder 12">
              <a:extLst>
                <a:ext uri="{FF2B5EF4-FFF2-40B4-BE49-F238E27FC236}">
                  <a16:creationId xmlns:a16="http://schemas.microsoft.com/office/drawing/2014/main" id="{0FF2DCF7-4966-4946-8562-2C8A06BD0C7E}"/>
                </a:ext>
              </a:extLst>
            </p:cNvPr>
            <p:cNvCxnSpPr/>
            <p:nvPr userDrawn="1"/>
          </p:nvCxnSpPr>
          <p:spPr>
            <a:xfrm>
              <a:off x="65249" y="1133479"/>
              <a:ext cx="0" cy="4875619"/>
            </a:xfrm>
            <a:prstGeom prst="line">
              <a:avLst/>
            </a:prstGeom>
            <a:ln w="38100"/>
          </p:spPr>
          <p:style>
            <a:lnRef idx="3">
              <a:schemeClr val="accent5"/>
            </a:lnRef>
            <a:fillRef idx="0">
              <a:schemeClr val="accent5"/>
            </a:fillRef>
            <a:effectRef idx="2">
              <a:schemeClr val="accent5"/>
            </a:effectRef>
            <a:fontRef idx="minor">
              <a:schemeClr val="tx1"/>
            </a:fontRef>
          </p:style>
        </p:cxnSp>
        <p:cxnSp>
          <p:nvCxnSpPr>
            <p:cNvPr id="14" name="Gerader Verbinder 13">
              <a:extLst>
                <a:ext uri="{FF2B5EF4-FFF2-40B4-BE49-F238E27FC236}">
                  <a16:creationId xmlns:a16="http://schemas.microsoft.com/office/drawing/2014/main" id="{6E10F0BF-42D5-494B-9F6D-EA65FE54C98F}"/>
                </a:ext>
              </a:extLst>
            </p:cNvPr>
            <p:cNvCxnSpPr>
              <a:cxnSpLocks/>
            </p:cNvCxnSpPr>
            <p:nvPr userDrawn="1"/>
          </p:nvCxnSpPr>
          <p:spPr>
            <a:xfrm>
              <a:off x="156105" y="2448421"/>
              <a:ext cx="0" cy="3556664"/>
            </a:xfrm>
            <a:prstGeom prst="line">
              <a:avLst/>
            </a:prstGeom>
            <a:ln w="38100"/>
          </p:spPr>
          <p:style>
            <a:lnRef idx="3">
              <a:schemeClr val="accent5"/>
            </a:lnRef>
            <a:fillRef idx="0">
              <a:schemeClr val="accent5"/>
            </a:fillRef>
            <a:effectRef idx="2">
              <a:schemeClr val="accent5"/>
            </a:effectRef>
            <a:fontRef idx="minor">
              <a:schemeClr val="tx1"/>
            </a:fontRef>
          </p:style>
        </p:cxnSp>
        <p:cxnSp>
          <p:nvCxnSpPr>
            <p:cNvPr id="15" name="Gerader Verbinder 14">
              <a:extLst>
                <a:ext uri="{FF2B5EF4-FFF2-40B4-BE49-F238E27FC236}">
                  <a16:creationId xmlns:a16="http://schemas.microsoft.com/office/drawing/2014/main" id="{79B5ADB6-AF30-4FFE-AB9C-656C90CF77C4}"/>
                </a:ext>
              </a:extLst>
            </p:cNvPr>
            <p:cNvCxnSpPr>
              <a:cxnSpLocks/>
            </p:cNvCxnSpPr>
            <p:nvPr userDrawn="1"/>
          </p:nvCxnSpPr>
          <p:spPr>
            <a:xfrm>
              <a:off x="255753" y="3912577"/>
              <a:ext cx="0" cy="2095439"/>
            </a:xfrm>
            <a:prstGeom prst="line">
              <a:avLst/>
            </a:prstGeom>
            <a:ln w="38100"/>
          </p:spPr>
          <p:style>
            <a:lnRef idx="3">
              <a:schemeClr val="accent5"/>
            </a:lnRef>
            <a:fillRef idx="0">
              <a:schemeClr val="accent5"/>
            </a:fillRef>
            <a:effectRef idx="2">
              <a:schemeClr val="accent5"/>
            </a:effectRef>
            <a:fontRef idx="minor">
              <a:schemeClr val="tx1"/>
            </a:fontRef>
          </p:style>
        </p:cxnSp>
      </p:grpSp>
      <p:sp>
        <p:nvSpPr>
          <p:cNvPr id="2" name="Datumsplatzhalter 1">
            <a:extLst>
              <a:ext uri="{FF2B5EF4-FFF2-40B4-BE49-F238E27FC236}">
                <a16:creationId xmlns:a16="http://schemas.microsoft.com/office/drawing/2014/main" id="{0D65E852-E319-48AD-B9FD-9CAD94A2D571}"/>
              </a:ext>
            </a:extLst>
          </p:cNvPr>
          <p:cNvSpPr>
            <a:spLocks noGrp="1"/>
          </p:cNvSpPr>
          <p:nvPr>
            <p:ph type="dt" sz="half" idx="10"/>
          </p:nvPr>
        </p:nvSpPr>
        <p:spPr/>
        <p:txBody>
          <a:bodyPr/>
          <a:lstStyle/>
          <a:p>
            <a:fld id="{27709DF9-E339-4D9C-BBF3-FF0792355435}" type="datetime1">
              <a:rPr lang="de-DE" smtClean="0"/>
              <a:t>08.12.2021</a:t>
            </a:fld>
            <a:endParaRPr lang="de-DE"/>
          </a:p>
        </p:txBody>
      </p:sp>
      <p:sp>
        <p:nvSpPr>
          <p:cNvPr id="3" name="Fußzeilenplatzhalter 2">
            <a:extLst>
              <a:ext uri="{FF2B5EF4-FFF2-40B4-BE49-F238E27FC236}">
                <a16:creationId xmlns:a16="http://schemas.microsoft.com/office/drawing/2014/main" id="{BE901507-A726-4770-A2D5-C2BA533B7173}"/>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76698A70-6994-4155-B693-BAB243C10013}"/>
              </a:ext>
            </a:extLst>
          </p:cNvPr>
          <p:cNvSpPr>
            <a:spLocks noGrp="1"/>
          </p:cNvSpPr>
          <p:nvPr>
            <p:ph type="sldNum" sz="quarter" idx="12"/>
          </p:nvPr>
        </p:nvSpPr>
        <p:spPr/>
        <p:txBody>
          <a:bodyPr/>
          <a:lstStyle/>
          <a:p>
            <a:fld id="{777D26D6-DC7F-46FA-BDB4-D2DE73D6DB2E}" type="slidenum">
              <a:rPr lang="de-DE" smtClean="0"/>
              <a:t>‹Nr.›</a:t>
            </a:fld>
            <a:endParaRPr lang="de-DE"/>
          </a:p>
        </p:txBody>
      </p:sp>
      <p:sp>
        <p:nvSpPr>
          <p:cNvPr id="7" name="Freeform 6">
            <a:extLst>
              <a:ext uri="{FF2B5EF4-FFF2-40B4-BE49-F238E27FC236}">
                <a16:creationId xmlns:a16="http://schemas.microsoft.com/office/drawing/2014/main" id="{40D8B9A3-5EED-4F4F-B3CB-767BC6555381}"/>
              </a:ext>
            </a:extLst>
          </p:cNvPr>
          <p:cNvSpPr/>
          <p:nvPr userDrawn="1"/>
        </p:nvSpPr>
        <p:spPr bwMode="auto">
          <a:xfrm>
            <a:off x="0" y="5955847"/>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2700000" scaled="1"/>
            <a:tileRect/>
          </a:gradFill>
          <a:ln>
            <a:noFill/>
          </a:ln>
        </p:spPr>
      </p:sp>
      <p:sp>
        <p:nvSpPr>
          <p:cNvPr id="8" name="Textfeld 7">
            <a:extLst>
              <a:ext uri="{FF2B5EF4-FFF2-40B4-BE49-F238E27FC236}">
                <a16:creationId xmlns:a16="http://schemas.microsoft.com/office/drawing/2014/main" id="{59C844E3-C714-434A-899C-1D79BD7EE7E2}"/>
              </a:ext>
            </a:extLst>
          </p:cNvPr>
          <p:cNvSpPr txBox="1"/>
          <p:nvPr userDrawn="1"/>
        </p:nvSpPr>
        <p:spPr>
          <a:xfrm>
            <a:off x="498037" y="6183558"/>
            <a:ext cx="748578" cy="323165"/>
          </a:xfrm>
          <a:prstGeom prst="rect">
            <a:avLst/>
          </a:prstGeom>
          <a:noFill/>
        </p:spPr>
        <p:txBody>
          <a:bodyPr wrap="square" rtlCol="0">
            <a:spAutoFit/>
          </a:bodyPr>
          <a:lstStyle/>
          <a:p>
            <a:r>
              <a:rPr lang="de-DE" sz="1500" dirty="0">
                <a:solidFill>
                  <a:schemeClr val="tx1"/>
                </a:solidFill>
              </a:rPr>
              <a:t>-</a:t>
            </a:r>
            <a:fld id="{E6851536-B189-49A9-9625-50F3780754C5}" type="slidenum">
              <a:rPr lang="de-DE" sz="1500" smtClean="0">
                <a:solidFill>
                  <a:schemeClr val="tx1"/>
                </a:solidFill>
              </a:rPr>
              <a:t>‹Nr.›</a:t>
            </a:fld>
            <a:r>
              <a:rPr lang="de-DE" sz="1500" dirty="0">
                <a:solidFill>
                  <a:schemeClr val="tx1"/>
                </a:solidFill>
              </a:rPr>
              <a:t>-</a:t>
            </a:r>
          </a:p>
        </p:txBody>
      </p:sp>
    </p:spTree>
    <p:extLst>
      <p:ext uri="{BB962C8B-B14F-4D97-AF65-F5344CB8AC3E}">
        <p14:creationId xmlns:p14="http://schemas.microsoft.com/office/powerpoint/2010/main" val="37386777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grpSp>
        <p:nvGrpSpPr>
          <p:cNvPr id="18" name="Gruppieren 17">
            <a:extLst>
              <a:ext uri="{FF2B5EF4-FFF2-40B4-BE49-F238E27FC236}">
                <a16:creationId xmlns:a16="http://schemas.microsoft.com/office/drawing/2014/main" id="{E59C45E7-8DBD-44EF-9225-922674BE9329}"/>
              </a:ext>
            </a:extLst>
          </p:cNvPr>
          <p:cNvGrpSpPr/>
          <p:nvPr userDrawn="1"/>
        </p:nvGrpSpPr>
        <p:grpSpPr>
          <a:xfrm>
            <a:off x="65249" y="1133479"/>
            <a:ext cx="190504" cy="4875619"/>
            <a:chOff x="65249" y="1133479"/>
            <a:chExt cx="190504" cy="4875619"/>
          </a:xfrm>
        </p:grpSpPr>
        <p:cxnSp>
          <p:nvCxnSpPr>
            <p:cNvPr id="19" name="Gerader Verbinder 18">
              <a:extLst>
                <a:ext uri="{FF2B5EF4-FFF2-40B4-BE49-F238E27FC236}">
                  <a16:creationId xmlns:a16="http://schemas.microsoft.com/office/drawing/2014/main" id="{828383F3-EAFE-498A-859A-F04DF626D583}"/>
                </a:ext>
              </a:extLst>
            </p:cNvPr>
            <p:cNvCxnSpPr/>
            <p:nvPr userDrawn="1"/>
          </p:nvCxnSpPr>
          <p:spPr>
            <a:xfrm>
              <a:off x="65249" y="1133479"/>
              <a:ext cx="0" cy="4875619"/>
            </a:xfrm>
            <a:prstGeom prst="line">
              <a:avLst/>
            </a:prstGeom>
            <a:ln w="38100"/>
          </p:spPr>
          <p:style>
            <a:lnRef idx="3">
              <a:schemeClr val="accent5"/>
            </a:lnRef>
            <a:fillRef idx="0">
              <a:schemeClr val="accent5"/>
            </a:fillRef>
            <a:effectRef idx="2">
              <a:schemeClr val="accent5"/>
            </a:effectRef>
            <a:fontRef idx="minor">
              <a:schemeClr val="tx1"/>
            </a:fontRef>
          </p:style>
        </p:cxnSp>
        <p:cxnSp>
          <p:nvCxnSpPr>
            <p:cNvPr id="20" name="Gerader Verbinder 19">
              <a:extLst>
                <a:ext uri="{FF2B5EF4-FFF2-40B4-BE49-F238E27FC236}">
                  <a16:creationId xmlns:a16="http://schemas.microsoft.com/office/drawing/2014/main" id="{5B0EA383-3F6F-41C4-B950-4BAB0F18672C}"/>
                </a:ext>
              </a:extLst>
            </p:cNvPr>
            <p:cNvCxnSpPr>
              <a:cxnSpLocks/>
            </p:cNvCxnSpPr>
            <p:nvPr userDrawn="1"/>
          </p:nvCxnSpPr>
          <p:spPr>
            <a:xfrm>
              <a:off x="156105" y="2448421"/>
              <a:ext cx="0" cy="3556664"/>
            </a:xfrm>
            <a:prstGeom prst="line">
              <a:avLst/>
            </a:prstGeom>
            <a:ln w="38100"/>
          </p:spPr>
          <p:style>
            <a:lnRef idx="3">
              <a:schemeClr val="accent5"/>
            </a:lnRef>
            <a:fillRef idx="0">
              <a:schemeClr val="accent5"/>
            </a:fillRef>
            <a:effectRef idx="2">
              <a:schemeClr val="accent5"/>
            </a:effectRef>
            <a:fontRef idx="minor">
              <a:schemeClr val="tx1"/>
            </a:fontRef>
          </p:style>
        </p:cxnSp>
        <p:cxnSp>
          <p:nvCxnSpPr>
            <p:cNvPr id="21" name="Gerader Verbinder 20">
              <a:extLst>
                <a:ext uri="{FF2B5EF4-FFF2-40B4-BE49-F238E27FC236}">
                  <a16:creationId xmlns:a16="http://schemas.microsoft.com/office/drawing/2014/main" id="{37E50B1C-23A9-4964-8C6A-7E74254F1F9D}"/>
                </a:ext>
              </a:extLst>
            </p:cNvPr>
            <p:cNvCxnSpPr>
              <a:cxnSpLocks/>
            </p:cNvCxnSpPr>
            <p:nvPr userDrawn="1"/>
          </p:nvCxnSpPr>
          <p:spPr>
            <a:xfrm>
              <a:off x="255753" y="3912577"/>
              <a:ext cx="0" cy="2095439"/>
            </a:xfrm>
            <a:prstGeom prst="line">
              <a:avLst/>
            </a:prstGeom>
            <a:ln w="38100"/>
          </p:spPr>
          <p:style>
            <a:lnRef idx="3">
              <a:schemeClr val="accent5"/>
            </a:lnRef>
            <a:fillRef idx="0">
              <a:schemeClr val="accent5"/>
            </a:fillRef>
            <a:effectRef idx="2">
              <a:schemeClr val="accent5"/>
            </a:effectRef>
            <a:fontRef idx="minor">
              <a:schemeClr val="tx1"/>
            </a:fontRef>
          </p:style>
        </p:cxnSp>
      </p:grpSp>
      <p:sp>
        <p:nvSpPr>
          <p:cNvPr id="2" name="Titel 1">
            <a:extLst>
              <a:ext uri="{FF2B5EF4-FFF2-40B4-BE49-F238E27FC236}">
                <a16:creationId xmlns:a16="http://schemas.microsoft.com/office/drawing/2014/main" id="{093BB7CF-7145-4A63-A2CF-CE30264AF130}"/>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69DDD09D-6236-48B0-952B-E8F146BF33E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2269839C-0BE0-4158-8703-C4FFC9C980C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AFF5067C-A7B3-4C7D-8888-33604A17D0C1}"/>
              </a:ext>
            </a:extLst>
          </p:cNvPr>
          <p:cNvSpPr>
            <a:spLocks noGrp="1"/>
          </p:cNvSpPr>
          <p:nvPr>
            <p:ph type="dt" sz="half" idx="10"/>
          </p:nvPr>
        </p:nvSpPr>
        <p:spPr/>
        <p:txBody>
          <a:bodyPr/>
          <a:lstStyle/>
          <a:p>
            <a:fld id="{CB804D03-162C-4F98-9E4B-A9302064B7A1}" type="datetime1">
              <a:rPr lang="de-DE" smtClean="0"/>
              <a:t>08.12.2021</a:t>
            </a:fld>
            <a:endParaRPr lang="de-DE"/>
          </a:p>
        </p:txBody>
      </p:sp>
      <p:sp>
        <p:nvSpPr>
          <p:cNvPr id="6" name="Fußzeilenplatzhalter 5">
            <a:extLst>
              <a:ext uri="{FF2B5EF4-FFF2-40B4-BE49-F238E27FC236}">
                <a16:creationId xmlns:a16="http://schemas.microsoft.com/office/drawing/2014/main" id="{6C8CF6E6-9052-4E1F-85A1-2049F63950B5}"/>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0E9ABE69-A40A-490B-AE38-4950A5CF48FF}"/>
              </a:ext>
            </a:extLst>
          </p:cNvPr>
          <p:cNvSpPr>
            <a:spLocks noGrp="1"/>
          </p:cNvSpPr>
          <p:nvPr>
            <p:ph type="sldNum" sz="quarter" idx="12"/>
          </p:nvPr>
        </p:nvSpPr>
        <p:spPr/>
        <p:txBody>
          <a:bodyPr/>
          <a:lstStyle/>
          <a:p>
            <a:fld id="{777D26D6-DC7F-46FA-BDB4-D2DE73D6DB2E}" type="slidenum">
              <a:rPr lang="de-DE" smtClean="0"/>
              <a:t>‹Nr.›</a:t>
            </a:fld>
            <a:endParaRPr lang="de-DE"/>
          </a:p>
        </p:txBody>
      </p:sp>
      <p:sp>
        <p:nvSpPr>
          <p:cNvPr id="10" name="Freeform 6">
            <a:extLst>
              <a:ext uri="{FF2B5EF4-FFF2-40B4-BE49-F238E27FC236}">
                <a16:creationId xmlns:a16="http://schemas.microsoft.com/office/drawing/2014/main" id="{EB118B1E-9903-4224-B5CA-9B82716A1EA1}"/>
              </a:ext>
            </a:extLst>
          </p:cNvPr>
          <p:cNvSpPr/>
          <p:nvPr userDrawn="1"/>
        </p:nvSpPr>
        <p:spPr bwMode="auto">
          <a:xfrm>
            <a:off x="0" y="5955847"/>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2700000" scaled="1"/>
            <a:tileRect/>
          </a:gradFill>
          <a:ln>
            <a:noFill/>
          </a:ln>
        </p:spPr>
      </p:sp>
      <p:sp>
        <p:nvSpPr>
          <p:cNvPr id="11" name="Textfeld 10">
            <a:extLst>
              <a:ext uri="{FF2B5EF4-FFF2-40B4-BE49-F238E27FC236}">
                <a16:creationId xmlns:a16="http://schemas.microsoft.com/office/drawing/2014/main" id="{5452515F-9943-4A7E-BF4F-D850DDB6173E}"/>
              </a:ext>
            </a:extLst>
          </p:cNvPr>
          <p:cNvSpPr txBox="1"/>
          <p:nvPr userDrawn="1"/>
        </p:nvSpPr>
        <p:spPr>
          <a:xfrm>
            <a:off x="498037" y="6183558"/>
            <a:ext cx="748578" cy="323165"/>
          </a:xfrm>
          <a:prstGeom prst="rect">
            <a:avLst/>
          </a:prstGeom>
          <a:noFill/>
        </p:spPr>
        <p:txBody>
          <a:bodyPr wrap="square" rtlCol="0">
            <a:spAutoFit/>
          </a:bodyPr>
          <a:lstStyle/>
          <a:p>
            <a:r>
              <a:rPr lang="de-DE" sz="1500" dirty="0">
                <a:solidFill>
                  <a:schemeClr val="tx1"/>
                </a:solidFill>
              </a:rPr>
              <a:t>-</a:t>
            </a:r>
            <a:fld id="{E6851536-B189-49A9-9625-50F3780754C5}" type="slidenum">
              <a:rPr lang="de-DE" sz="1500" smtClean="0">
                <a:solidFill>
                  <a:schemeClr val="tx1"/>
                </a:solidFill>
              </a:rPr>
              <a:t>‹Nr.›</a:t>
            </a:fld>
            <a:r>
              <a:rPr lang="de-DE" sz="1500" dirty="0">
                <a:solidFill>
                  <a:schemeClr val="tx1"/>
                </a:solidFill>
              </a:rPr>
              <a:t>-</a:t>
            </a:r>
          </a:p>
        </p:txBody>
      </p:sp>
    </p:spTree>
    <p:extLst>
      <p:ext uri="{BB962C8B-B14F-4D97-AF65-F5344CB8AC3E}">
        <p14:creationId xmlns:p14="http://schemas.microsoft.com/office/powerpoint/2010/main" val="18706309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grpSp>
        <p:nvGrpSpPr>
          <p:cNvPr id="18" name="Gruppieren 17">
            <a:extLst>
              <a:ext uri="{FF2B5EF4-FFF2-40B4-BE49-F238E27FC236}">
                <a16:creationId xmlns:a16="http://schemas.microsoft.com/office/drawing/2014/main" id="{A3D3BBF2-81D3-4B25-976E-CCCE375C13A1}"/>
              </a:ext>
            </a:extLst>
          </p:cNvPr>
          <p:cNvGrpSpPr/>
          <p:nvPr userDrawn="1"/>
        </p:nvGrpSpPr>
        <p:grpSpPr>
          <a:xfrm>
            <a:off x="65249" y="1133479"/>
            <a:ext cx="190504" cy="4875619"/>
            <a:chOff x="65249" y="1133479"/>
            <a:chExt cx="190504" cy="4875619"/>
          </a:xfrm>
        </p:grpSpPr>
        <p:cxnSp>
          <p:nvCxnSpPr>
            <p:cNvPr id="19" name="Gerader Verbinder 18">
              <a:extLst>
                <a:ext uri="{FF2B5EF4-FFF2-40B4-BE49-F238E27FC236}">
                  <a16:creationId xmlns:a16="http://schemas.microsoft.com/office/drawing/2014/main" id="{B10DC116-4FBC-42C6-85F0-74742D9A04D8}"/>
                </a:ext>
              </a:extLst>
            </p:cNvPr>
            <p:cNvCxnSpPr/>
            <p:nvPr userDrawn="1"/>
          </p:nvCxnSpPr>
          <p:spPr>
            <a:xfrm>
              <a:off x="65249" y="1133479"/>
              <a:ext cx="0" cy="4875619"/>
            </a:xfrm>
            <a:prstGeom prst="line">
              <a:avLst/>
            </a:prstGeom>
            <a:ln w="38100"/>
          </p:spPr>
          <p:style>
            <a:lnRef idx="3">
              <a:schemeClr val="accent5"/>
            </a:lnRef>
            <a:fillRef idx="0">
              <a:schemeClr val="accent5"/>
            </a:fillRef>
            <a:effectRef idx="2">
              <a:schemeClr val="accent5"/>
            </a:effectRef>
            <a:fontRef idx="minor">
              <a:schemeClr val="tx1"/>
            </a:fontRef>
          </p:style>
        </p:cxnSp>
        <p:cxnSp>
          <p:nvCxnSpPr>
            <p:cNvPr id="20" name="Gerader Verbinder 19">
              <a:extLst>
                <a:ext uri="{FF2B5EF4-FFF2-40B4-BE49-F238E27FC236}">
                  <a16:creationId xmlns:a16="http://schemas.microsoft.com/office/drawing/2014/main" id="{9BA125F3-9398-457B-8782-A00936E1D1D7}"/>
                </a:ext>
              </a:extLst>
            </p:cNvPr>
            <p:cNvCxnSpPr>
              <a:cxnSpLocks/>
            </p:cNvCxnSpPr>
            <p:nvPr userDrawn="1"/>
          </p:nvCxnSpPr>
          <p:spPr>
            <a:xfrm>
              <a:off x="156105" y="2448421"/>
              <a:ext cx="0" cy="3556664"/>
            </a:xfrm>
            <a:prstGeom prst="line">
              <a:avLst/>
            </a:prstGeom>
            <a:ln w="38100"/>
          </p:spPr>
          <p:style>
            <a:lnRef idx="3">
              <a:schemeClr val="accent5"/>
            </a:lnRef>
            <a:fillRef idx="0">
              <a:schemeClr val="accent5"/>
            </a:fillRef>
            <a:effectRef idx="2">
              <a:schemeClr val="accent5"/>
            </a:effectRef>
            <a:fontRef idx="minor">
              <a:schemeClr val="tx1"/>
            </a:fontRef>
          </p:style>
        </p:cxnSp>
        <p:cxnSp>
          <p:nvCxnSpPr>
            <p:cNvPr id="21" name="Gerader Verbinder 20">
              <a:extLst>
                <a:ext uri="{FF2B5EF4-FFF2-40B4-BE49-F238E27FC236}">
                  <a16:creationId xmlns:a16="http://schemas.microsoft.com/office/drawing/2014/main" id="{A7598D93-6DED-4B75-88EF-299F7257AFE3}"/>
                </a:ext>
              </a:extLst>
            </p:cNvPr>
            <p:cNvCxnSpPr>
              <a:cxnSpLocks/>
            </p:cNvCxnSpPr>
            <p:nvPr userDrawn="1"/>
          </p:nvCxnSpPr>
          <p:spPr>
            <a:xfrm>
              <a:off x="255753" y="3912577"/>
              <a:ext cx="0" cy="2095439"/>
            </a:xfrm>
            <a:prstGeom prst="line">
              <a:avLst/>
            </a:prstGeom>
            <a:ln w="38100"/>
          </p:spPr>
          <p:style>
            <a:lnRef idx="3">
              <a:schemeClr val="accent5"/>
            </a:lnRef>
            <a:fillRef idx="0">
              <a:schemeClr val="accent5"/>
            </a:fillRef>
            <a:effectRef idx="2">
              <a:schemeClr val="accent5"/>
            </a:effectRef>
            <a:fontRef idx="minor">
              <a:schemeClr val="tx1"/>
            </a:fontRef>
          </p:style>
        </p:cxnSp>
      </p:grpSp>
      <p:sp>
        <p:nvSpPr>
          <p:cNvPr id="2" name="Titel 1">
            <a:extLst>
              <a:ext uri="{FF2B5EF4-FFF2-40B4-BE49-F238E27FC236}">
                <a16:creationId xmlns:a16="http://schemas.microsoft.com/office/drawing/2014/main" id="{CA8D63F8-C908-4785-83F5-714E567470CF}"/>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30746969-2DD6-4E95-85BF-FD3C33B23D0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CC521931-808D-43CA-9B2D-26D61DCA5A3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9E806A9D-5025-49AF-A0F8-504C74ABC183}"/>
              </a:ext>
            </a:extLst>
          </p:cNvPr>
          <p:cNvSpPr>
            <a:spLocks noGrp="1"/>
          </p:cNvSpPr>
          <p:nvPr>
            <p:ph type="dt" sz="half" idx="10"/>
          </p:nvPr>
        </p:nvSpPr>
        <p:spPr/>
        <p:txBody>
          <a:bodyPr/>
          <a:lstStyle/>
          <a:p>
            <a:fld id="{31609AFB-F168-46A8-BFCE-E04F48AC2B9D}" type="datetime1">
              <a:rPr lang="de-DE" smtClean="0"/>
              <a:t>08.12.2021</a:t>
            </a:fld>
            <a:endParaRPr lang="de-DE"/>
          </a:p>
        </p:txBody>
      </p:sp>
      <p:sp>
        <p:nvSpPr>
          <p:cNvPr id="6" name="Fußzeilenplatzhalter 5">
            <a:extLst>
              <a:ext uri="{FF2B5EF4-FFF2-40B4-BE49-F238E27FC236}">
                <a16:creationId xmlns:a16="http://schemas.microsoft.com/office/drawing/2014/main" id="{EC6E7759-4476-48BD-936A-988CC0FC80A6}"/>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E0FD3015-84F2-49DD-A9E6-B459C8F61AB7}"/>
              </a:ext>
            </a:extLst>
          </p:cNvPr>
          <p:cNvSpPr>
            <a:spLocks noGrp="1"/>
          </p:cNvSpPr>
          <p:nvPr>
            <p:ph type="sldNum" sz="quarter" idx="12"/>
          </p:nvPr>
        </p:nvSpPr>
        <p:spPr/>
        <p:txBody>
          <a:bodyPr/>
          <a:lstStyle/>
          <a:p>
            <a:fld id="{777D26D6-DC7F-46FA-BDB4-D2DE73D6DB2E}" type="slidenum">
              <a:rPr lang="de-DE" smtClean="0"/>
              <a:t>‹Nr.›</a:t>
            </a:fld>
            <a:endParaRPr lang="de-DE"/>
          </a:p>
        </p:txBody>
      </p:sp>
      <p:sp>
        <p:nvSpPr>
          <p:cNvPr id="10" name="Freeform 6">
            <a:extLst>
              <a:ext uri="{FF2B5EF4-FFF2-40B4-BE49-F238E27FC236}">
                <a16:creationId xmlns:a16="http://schemas.microsoft.com/office/drawing/2014/main" id="{5AE34584-6531-463B-BFFA-284BFB7E511B}"/>
              </a:ext>
            </a:extLst>
          </p:cNvPr>
          <p:cNvSpPr/>
          <p:nvPr userDrawn="1"/>
        </p:nvSpPr>
        <p:spPr bwMode="auto">
          <a:xfrm>
            <a:off x="0" y="5955847"/>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2700000" scaled="1"/>
            <a:tileRect/>
          </a:gradFill>
          <a:ln>
            <a:noFill/>
          </a:ln>
        </p:spPr>
      </p:sp>
      <p:sp>
        <p:nvSpPr>
          <p:cNvPr id="11" name="Textfeld 10">
            <a:extLst>
              <a:ext uri="{FF2B5EF4-FFF2-40B4-BE49-F238E27FC236}">
                <a16:creationId xmlns:a16="http://schemas.microsoft.com/office/drawing/2014/main" id="{70E36A71-F071-48FA-A0CF-A94CA4E507B7}"/>
              </a:ext>
            </a:extLst>
          </p:cNvPr>
          <p:cNvSpPr txBox="1"/>
          <p:nvPr userDrawn="1"/>
        </p:nvSpPr>
        <p:spPr>
          <a:xfrm>
            <a:off x="498037" y="6183558"/>
            <a:ext cx="748578" cy="323165"/>
          </a:xfrm>
          <a:prstGeom prst="rect">
            <a:avLst/>
          </a:prstGeom>
          <a:noFill/>
        </p:spPr>
        <p:txBody>
          <a:bodyPr wrap="square" rtlCol="0">
            <a:spAutoFit/>
          </a:bodyPr>
          <a:lstStyle/>
          <a:p>
            <a:r>
              <a:rPr lang="de-DE" sz="1500" dirty="0">
                <a:solidFill>
                  <a:schemeClr val="tx1"/>
                </a:solidFill>
              </a:rPr>
              <a:t>-</a:t>
            </a:r>
            <a:fld id="{E6851536-B189-49A9-9625-50F3780754C5}" type="slidenum">
              <a:rPr lang="de-DE" sz="1500" smtClean="0">
                <a:solidFill>
                  <a:schemeClr val="tx1"/>
                </a:solidFill>
              </a:rPr>
              <a:t>‹Nr.›</a:t>
            </a:fld>
            <a:r>
              <a:rPr lang="de-DE" sz="1500" dirty="0">
                <a:solidFill>
                  <a:schemeClr val="tx1"/>
                </a:solidFill>
              </a:rPr>
              <a:t>-</a:t>
            </a:r>
          </a:p>
        </p:txBody>
      </p:sp>
    </p:spTree>
    <p:extLst>
      <p:ext uri="{BB962C8B-B14F-4D97-AF65-F5344CB8AC3E}">
        <p14:creationId xmlns:p14="http://schemas.microsoft.com/office/powerpoint/2010/main" val="16809990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95ABFA55-2B1A-4B3D-A7E9-C4C17861A244}"/>
              </a:ext>
            </a:extLst>
          </p:cNvPr>
          <p:cNvSpPr>
            <a:spLocks noGrp="1"/>
          </p:cNvSpPr>
          <p:nvPr>
            <p:ph type="title"/>
          </p:nvPr>
        </p:nvSpPr>
        <p:spPr>
          <a:xfrm>
            <a:off x="1864891" y="112456"/>
            <a:ext cx="8085221" cy="987140"/>
          </a:xfrm>
          <a:prstGeom prst="rect">
            <a:avLst/>
          </a:prstGeom>
        </p:spPr>
        <p:txBody>
          <a:bodyPr vert="horz" lIns="91440" tIns="45720" rIns="91440" bIns="45720" rtlCol="0" anchor="ctr">
            <a:normAutofit/>
          </a:bodyPr>
          <a:lstStyle/>
          <a:p>
            <a:r>
              <a:rPr lang="de-DE" dirty="0"/>
              <a:t>Mastertitelformat bearbeiten</a:t>
            </a:r>
          </a:p>
        </p:txBody>
      </p:sp>
      <p:sp>
        <p:nvSpPr>
          <p:cNvPr id="3" name="Textplatzhalter 2">
            <a:extLst>
              <a:ext uri="{FF2B5EF4-FFF2-40B4-BE49-F238E27FC236}">
                <a16:creationId xmlns:a16="http://schemas.microsoft.com/office/drawing/2014/main" id="{0857B5C7-36E8-40B4-B3FD-1414ED63EDE2}"/>
              </a:ext>
            </a:extLst>
          </p:cNvPr>
          <p:cNvSpPr>
            <a:spLocks noGrp="1"/>
          </p:cNvSpPr>
          <p:nvPr>
            <p:ph type="body" idx="1"/>
          </p:nvPr>
        </p:nvSpPr>
        <p:spPr>
          <a:xfrm>
            <a:off x="1864891" y="1400537"/>
            <a:ext cx="9673392" cy="4917887"/>
          </a:xfrm>
          <a:prstGeom prst="rect">
            <a:avLst/>
          </a:prstGeom>
        </p:spPr>
        <p:txBody>
          <a:bodyPr vert="horz" lIns="91440" tIns="45720" rIns="91440" bIns="45720" rtlCol="0">
            <a:normAutofit/>
          </a:body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Datumsplatzhalter 3">
            <a:extLst>
              <a:ext uri="{FF2B5EF4-FFF2-40B4-BE49-F238E27FC236}">
                <a16:creationId xmlns:a16="http://schemas.microsoft.com/office/drawing/2014/main" id="{27C23333-FA95-471E-BD86-0A6A78E69D2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857A5D-6CB9-4DAF-9234-12F4CDB012E4}" type="datetime1">
              <a:rPr lang="de-DE" smtClean="0"/>
              <a:t>08.12.2021</a:t>
            </a:fld>
            <a:endParaRPr lang="de-DE"/>
          </a:p>
        </p:txBody>
      </p:sp>
      <p:sp>
        <p:nvSpPr>
          <p:cNvPr id="5" name="Fußzeilenplatzhalter 4">
            <a:extLst>
              <a:ext uri="{FF2B5EF4-FFF2-40B4-BE49-F238E27FC236}">
                <a16:creationId xmlns:a16="http://schemas.microsoft.com/office/drawing/2014/main" id="{D9324CD9-67C0-4C0B-8B76-675B9771DE1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70A416A2-863D-40B2-A412-10004A13FE1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7D26D6-DC7F-46FA-BDB4-D2DE73D6DB2E}" type="slidenum">
              <a:rPr lang="de-DE" smtClean="0"/>
              <a:t>‹Nr.›</a:t>
            </a:fld>
            <a:endParaRPr lang="de-DE"/>
          </a:p>
        </p:txBody>
      </p:sp>
      <p:pic>
        <p:nvPicPr>
          <p:cNvPr id="7" name="Bild 8">
            <a:extLst>
              <a:ext uri="{FF2B5EF4-FFF2-40B4-BE49-F238E27FC236}">
                <a16:creationId xmlns:a16="http://schemas.microsoft.com/office/drawing/2014/main" id="{1E041226-1E01-4171-BC4D-155831CFE06A}"/>
              </a:ext>
            </a:extLst>
          </p:cNvPr>
          <p:cNvPicPr>
            <a:picLocks noChangeAspect="1" noChangeArrowheads="1"/>
          </p:cNvPicPr>
          <p:nvPr userDrawn="1"/>
        </p:nvPicPr>
        <p:blipFill>
          <a:blip r:embed="rId13" cstate="hqprint">
            <a:extLst>
              <a:ext uri="{28A0092B-C50C-407E-A947-70E740481C1C}">
                <a14:useLocalDpi xmlns:a14="http://schemas.microsoft.com/office/drawing/2010/main" val="0"/>
              </a:ext>
            </a:extLst>
          </a:blip>
          <a:srcRect/>
          <a:stretch>
            <a:fillRect/>
          </a:stretch>
        </p:blipFill>
        <p:spPr bwMode="auto">
          <a:xfrm>
            <a:off x="9324425" y="219024"/>
            <a:ext cx="2759406" cy="606979"/>
          </a:xfrm>
          <a:prstGeom prst="rect">
            <a:avLst/>
          </a:prstGeom>
          <a:noFill/>
          <a:extLst>
            <a:ext uri="{909E8E84-426E-40DD-AFC4-6F175D3DCCD1}">
              <a14:hiddenFill xmlns:a14="http://schemas.microsoft.com/office/drawing/2010/main">
                <a:solidFill>
                  <a:srgbClr val="FFFFFF"/>
                </a:solidFill>
              </a14:hiddenFill>
            </a:ext>
          </a:extLst>
        </p:spPr>
      </p:pic>
      <p:pic>
        <p:nvPicPr>
          <p:cNvPr id="10" name="Grafik 9">
            <a:extLst>
              <a:ext uri="{FF2B5EF4-FFF2-40B4-BE49-F238E27FC236}">
                <a16:creationId xmlns:a16="http://schemas.microsoft.com/office/drawing/2014/main" id="{7DB9FF7E-307D-448F-9CF1-96299F30882B}"/>
              </a:ext>
            </a:extLst>
          </p:cNvPr>
          <p:cNvPicPr>
            <a:picLocks noChangeAspect="1"/>
          </p:cNvPicPr>
          <p:nvPr userDrawn="1"/>
        </p:nvPicPr>
        <p:blipFill>
          <a:blip r:embed="rId14" cstate="hqprint">
            <a:extLst>
              <a:ext uri="{28A0092B-C50C-407E-A947-70E740481C1C}">
                <a14:useLocalDpi xmlns:a14="http://schemas.microsoft.com/office/drawing/2010/main" val="0"/>
              </a:ext>
            </a:extLst>
          </a:blip>
          <a:stretch>
            <a:fillRect/>
          </a:stretch>
        </p:blipFill>
        <p:spPr>
          <a:xfrm>
            <a:off x="97061" y="108288"/>
            <a:ext cx="1603877" cy="801939"/>
          </a:xfrm>
          <a:prstGeom prst="rect">
            <a:avLst/>
          </a:prstGeom>
        </p:spPr>
      </p:pic>
      <p:pic>
        <p:nvPicPr>
          <p:cNvPr id="11" name="Grafik 10">
            <a:extLst>
              <a:ext uri="{FF2B5EF4-FFF2-40B4-BE49-F238E27FC236}">
                <a16:creationId xmlns:a16="http://schemas.microsoft.com/office/drawing/2014/main" id="{A993FD21-B4C7-4426-9B9B-A66754A97753}"/>
              </a:ext>
            </a:extLst>
          </p:cNvPr>
          <p:cNvPicPr>
            <a:picLocks noChangeAspect="1"/>
          </p:cNvPicPr>
          <p:nvPr userDrawn="1"/>
        </p:nvPicPr>
        <p:blipFill>
          <a:blip r:embed="rId15" cstate="hqprint">
            <a:extLst>
              <a:ext uri="{28A0092B-C50C-407E-A947-70E740481C1C}">
                <a14:useLocalDpi xmlns:a14="http://schemas.microsoft.com/office/drawing/2010/main" val="0"/>
              </a:ext>
            </a:extLst>
          </a:blip>
          <a:stretch>
            <a:fillRect/>
          </a:stretch>
        </p:blipFill>
        <p:spPr>
          <a:xfrm>
            <a:off x="11107366" y="6445533"/>
            <a:ext cx="1061484" cy="400384"/>
          </a:xfrm>
          <a:prstGeom prst="rect">
            <a:avLst/>
          </a:prstGeom>
        </p:spPr>
      </p:pic>
    </p:spTree>
    <p:extLst>
      <p:ext uri="{BB962C8B-B14F-4D97-AF65-F5344CB8AC3E}">
        <p14:creationId xmlns:p14="http://schemas.microsoft.com/office/powerpoint/2010/main" val="21361047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34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hyperlink" Target="mailto:Marc.Beutner@uni-paderborn.de"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CBA281D-5183-4C63-854E-6181696B5E2E}"/>
              </a:ext>
            </a:extLst>
          </p:cNvPr>
          <p:cNvSpPr>
            <a:spLocks noGrp="1"/>
          </p:cNvSpPr>
          <p:nvPr>
            <p:ph type="ctrTitle"/>
          </p:nvPr>
        </p:nvSpPr>
        <p:spPr>
          <a:xfrm>
            <a:off x="122080" y="350564"/>
            <a:ext cx="9399872" cy="1189861"/>
          </a:xfrm>
        </p:spPr>
        <p:txBody>
          <a:bodyPr>
            <a:noAutofit/>
          </a:bodyPr>
          <a:lstStyle/>
          <a:p>
            <a:r>
              <a:rPr lang="en-US" sz="3600" dirty="0"/>
              <a:t>IDEAL-Game - Informal partner meeting</a:t>
            </a:r>
            <a:br>
              <a:rPr lang="en-US" sz="3600" dirty="0"/>
            </a:br>
            <a:r>
              <a:rPr lang="en-US" sz="3600" dirty="0"/>
              <a:t>14</a:t>
            </a:r>
            <a:r>
              <a:rPr lang="en-US" sz="3600" baseline="30000" dirty="0"/>
              <a:t>th</a:t>
            </a:r>
            <a:r>
              <a:rPr lang="en-US" sz="3600" dirty="0"/>
              <a:t> of December 2021, Online</a:t>
            </a:r>
            <a:endParaRPr lang="de-DE" sz="2400" dirty="0"/>
          </a:p>
        </p:txBody>
      </p:sp>
      <p:sp>
        <p:nvSpPr>
          <p:cNvPr id="3" name="Untertitel 2">
            <a:extLst>
              <a:ext uri="{FF2B5EF4-FFF2-40B4-BE49-F238E27FC236}">
                <a16:creationId xmlns:a16="http://schemas.microsoft.com/office/drawing/2014/main" id="{8536D969-76B8-473A-8FFA-2A1C0CD92E72}"/>
              </a:ext>
            </a:extLst>
          </p:cNvPr>
          <p:cNvSpPr>
            <a:spLocks noGrp="1"/>
          </p:cNvSpPr>
          <p:nvPr>
            <p:ph type="subTitle" idx="1"/>
          </p:nvPr>
        </p:nvSpPr>
        <p:spPr>
          <a:xfrm>
            <a:off x="115291" y="1865286"/>
            <a:ext cx="9144000" cy="2340953"/>
          </a:xfrm>
        </p:spPr>
        <p:txBody>
          <a:bodyPr>
            <a:normAutofit/>
          </a:bodyPr>
          <a:lstStyle/>
          <a:p>
            <a:r>
              <a:rPr lang="de-DE" dirty="0"/>
              <a:t>Welcome and Agenda</a:t>
            </a:r>
            <a:br>
              <a:rPr lang="de-DE" dirty="0"/>
            </a:br>
            <a:endParaRPr lang="de-DE" dirty="0"/>
          </a:p>
          <a:p>
            <a:r>
              <a:rPr lang="de-DE" sz="1800" dirty="0"/>
              <a:t>University </a:t>
            </a:r>
            <a:r>
              <a:rPr lang="de-DE" sz="1800" dirty="0" err="1"/>
              <a:t>of</a:t>
            </a:r>
            <a:r>
              <a:rPr lang="de-DE" sz="1800" dirty="0"/>
              <a:t> Paderborn,</a:t>
            </a:r>
            <a:br>
              <a:rPr lang="de-DE" sz="1800" dirty="0"/>
            </a:br>
            <a:r>
              <a:rPr lang="de-DE" sz="1800" dirty="0"/>
              <a:t>Department 5: Human </a:t>
            </a:r>
            <a:r>
              <a:rPr lang="de-DE" sz="1800" dirty="0" err="1"/>
              <a:t>Resource</a:t>
            </a:r>
            <a:r>
              <a:rPr lang="de-DE" sz="1800" dirty="0"/>
              <a:t> Education II.</a:t>
            </a:r>
            <a:br>
              <a:rPr lang="de-DE" sz="1800" dirty="0"/>
            </a:br>
            <a:endParaRPr lang="de-DE" sz="1800" dirty="0"/>
          </a:p>
        </p:txBody>
      </p:sp>
    </p:spTree>
    <p:extLst>
      <p:ext uri="{BB962C8B-B14F-4D97-AF65-F5344CB8AC3E}">
        <p14:creationId xmlns:p14="http://schemas.microsoft.com/office/powerpoint/2010/main" val="25667608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a:extLst>
              <a:ext uri="{FF2B5EF4-FFF2-40B4-BE49-F238E27FC236}">
                <a16:creationId xmlns:a16="http://schemas.microsoft.com/office/drawing/2014/main" id="{3B7EC0FE-911B-482D-9C3E-11CACF9235A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33271" y="1358034"/>
            <a:ext cx="4248873" cy="2131891"/>
          </a:xfrm>
          <a:prstGeom prst="rect">
            <a:avLst/>
          </a:prstGeom>
        </p:spPr>
      </p:pic>
      <p:sp>
        <p:nvSpPr>
          <p:cNvPr id="8" name="Textfeld 7">
            <a:extLst>
              <a:ext uri="{FF2B5EF4-FFF2-40B4-BE49-F238E27FC236}">
                <a16:creationId xmlns:a16="http://schemas.microsoft.com/office/drawing/2014/main" id="{C20B1CC7-E77A-4134-A7ED-C14B50CD9E9E}"/>
              </a:ext>
            </a:extLst>
          </p:cNvPr>
          <p:cNvSpPr txBox="1"/>
          <p:nvPr/>
        </p:nvSpPr>
        <p:spPr>
          <a:xfrm>
            <a:off x="3447189" y="4336041"/>
            <a:ext cx="5297621" cy="1754326"/>
          </a:xfrm>
          <a:prstGeom prst="rect">
            <a:avLst/>
          </a:prstGeom>
          <a:noFill/>
        </p:spPr>
        <p:txBody>
          <a:bodyPr wrap="square" rtlCol="0">
            <a:spAutoFit/>
          </a:bodyPr>
          <a:lstStyle/>
          <a:p>
            <a:pPr algn="ctr"/>
            <a:r>
              <a:rPr lang="en-US" dirty="0"/>
              <a:t>IDEAL-GAME – </a:t>
            </a:r>
          </a:p>
          <a:p>
            <a:pPr algn="ctr"/>
            <a:r>
              <a:rPr lang="de-DE" dirty="0" err="1"/>
              <a:t>Supplementary</a:t>
            </a:r>
            <a:r>
              <a:rPr lang="de-DE" dirty="0"/>
              <a:t> </a:t>
            </a:r>
            <a:r>
              <a:rPr lang="de-DE" dirty="0" err="1"/>
              <a:t>meeting</a:t>
            </a:r>
            <a:endParaRPr lang="de-DE" dirty="0"/>
          </a:p>
          <a:p>
            <a:pPr algn="ctr"/>
            <a:r>
              <a:rPr lang="de-DE" dirty="0"/>
              <a:t>14th </a:t>
            </a:r>
            <a:r>
              <a:rPr lang="de-DE" dirty="0" err="1"/>
              <a:t>of</a:t>
            </a:r>
            <a:r>
              <a:rPr lang="de-DE" dirty="0"/>
              <a:t> </a:t>
            </a:r>
            <a:r>
              <a:rPr lang="de-DE" dirty="0" err="1"/>
              <a:t>December</a:t>
            </a:r>
            <a:r>
              <a:rPr lang="de-DE" dirty="0"/>
              <a:t> 2021, 5 </a:t>
            </a:r>
            <a:r>
              <a:rPr lang="de-DE" dirty="0" err="1"/>
              <a:t>p.m</a:t>
            </a:r>
            <a:r>
              <a:rPr lang="de-DE" dirty="0"/>
              <a:t> (CEST)</a:t>
            </a:r>
          </a:p>
          <a:p>
            <a:pPr algn="ctr"/>
            <a:r>
              <a:rPr lang="en-US" dirty="0"/>
              <a:t>-Online, Zoom – </a:t>
            </a:r>
          </a:p>
          <a:p>
            <a:pPr algn="ctr"/>
            <a:endParaRPr lang="en-US" dirty="0"/>
          </a:p>
          <a:p>
            <a:pPr algn="ctr"/>
            <a:r>
              <a:rPr lang="en-US" dirty="0"/>
              <a:t>Project Number: 2020-1-DE01-KA203-005682 </a:t>
            </a:r>
          </a:p>
        </p:txBody>
      </p:sp>
      <p:sp>
        <p:nvSpPr>
          <p:cNvPr id="5" name="Textfeld 4">
            <a:extLst>
              <a:ext uri="{FF2B5EF4-FFF2-40B4-BE49-F238E27FC236}">
                <a16:creationId xmlns:a16="http://schemas.microsoft.com/office/drawing/2014/main" id="{7FBC5744-4F22-486E-BE05-2BEDC97B9C06}"/>
              </a:ext>
            </a:extLst>
          </p:cNvPr>
          <p:cNvSpPr txBox="1"/>
          <p:nvPr/>
        </p:nvSpPr>
        <p:spPr>
          <a:xfrm>
            <a:off x="1870162" y="511918"/>
            <a:ext cx="8180306" cy="923330"/>
          </a:xfrm>
          <a:prstGeom prst="rect">
            <a:avLst/>
          </a:prstGeom>
          <a:noFill/>
        </p:spPr>
        <p:txBody>
          <a:bodyPr wrap="square" rtlCol="0">
            <a:spAutoFit/>
          </a:bodyPr>
          <a:lstStyle/>
          <a:p>
            <a:pPr algn="ctr"/>
            <a:r>
              <a:rPr lang="de-DE" sz="3600" b="1" dirty="0"/>
              <a:t>Welcome </a:t>
            </a:r>
            <a:r>
              <a:rPr lang="de-DE" sz="3600" b="1" dirty="0" err="1"/>
              <a:t>to</a:t>
            </a:r>
            <a:r>
              <a:rPr lang="de-DE" sz="3600" b="1" dirty="0"/>
              <a:t> IDEAL Game</a:t>
            </a:r>
          </a:p>
          <a:p>
            <a:endParaRPr lang="de-DE" dirty="0"/>
          </a:p>
        </p:txBody>
      </p:sp>
    </p:spTree>
    <p:extLst>
      <p:ext uri="{BB962C8B-B14F-4D97-AF65-F5344CB8AC3E}">
        <p14:creationId xmlns:p14="http://schemas.microsoft.com/office/powerpoint/2010/main" val="22320626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6887AE0-ED30-4289-BD9F-F624104B4583}"/>
              </a:ext>
            </a:extLst>
          </p:cNvPr>
          <p:cNvSpPr>
            <a:spLocks noGrp="1"/>
          </p:cNvSpPr>
          <p:nvPr>
            <p:ph type="title"/>
          </p:nvPr>
        </p:nvSpPr>
        <p:spPr/>
        <p:txBody>
          <a:bodyPr>
            <a:normAutofit/>
          </a:bodyPr>
          <a:lstStyle/>
          <a:p>
            <a:r>
              <a:rPr lang="de-DE" dirty="0"/>
              <a:t>Meeting Agenda</a:t>
            </a:r>
          </a:p>
        </p:txBody>
      </p:sp>
      <p:pic>
        <p:nvPicPr>
          <p:cNvPr id="4" name="Grafik 3">
            <a:extLst>
              <a:ext uri="{FF2B5EF4-FFF2-40B4-BE49-F238E27FC236}">
                <a16:creationId xmlns:a16="http://schemas.microsoft.com/office/drawing/2014/main" id="{D6517142-6980-4DC3-8857-5C5CDFB2DB4C}"/>
              </a:ext>
            </a:extLst>
          </p:cNvPr>
          <p:cNvPicPr>
            <a:picLocks noChangeAspect="1"/>
          </p:cNvPicPr>
          <p:nvPr/>
        </p:nvPicPr>
        <p:blipFill>
          <a:blip r:embed="rId2"/>
          <a:stretch>
            <a:fillRect/>
          </a:stretch>
        </p:blipFill>
        <p:spPr>
          <a:xfrm>
            <a:off x="1661850" y="859827"/>
            <a:ext cx="7138202" cy="5802109"/>
          </a:xfrm>
          <a:prstGeom prst="rect">
            <a:avLst/>
          </a:prstGeom>
        </p:spPr>
      </p:pic>
    </p:spTree>
    <p:extLst>
      <p:ext uri="{BB962C8B-B14F-4D97-AF65-F5344CB8AC3E}">
        <p14:creationId xmlns:p14="http://schemas.microsoft.com/office/powerpoint/2010/main" val="33549131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a:extLst>
              <a:ext uri="{FF2B5EF4-FFF2-40B4-BE49-F238E27FC236}">
                <a16:creationId xmlns:a16="http://schemas.microsoft.com/office/drawing/2014/main" id="{6BA822C6-859D-4AC6-96FB-3AB445D35D78}"/>
              </a:ext>
            </a:extLst>
          </p:cNvPr>
          <p:cNvSpPr>
            <a:spLocks noGrp="1"/>
          </p:cNvSpPr>
          <p:nvPr>
            <p:ph type="sldNum" sz="quarter" idx="12"/>
          </p:nvPr>
        </p:nvSpPr>
        <p:spPr/>
        <p:txBody>
          <a:bodyPr/>
          <a:lstStyle/>
          <a:p>
            <a:fld id="{777D26D6-DC7F-46FA-BDB4-D2DE73D6DB2E}" type="slidenum">
              <a:rPr lang="de-DE" smtClean="0"/>
              <a:t>4</a:t>
            </a:fld>
            <a:endParaRPr lang="de-DE"/>
          </a:p>
        </p:txBody>
      </p:sp>
      <p:sp>
        <p:nvSpPr>
          <p:cNvPr id="3" name="Shape 304">
            <a:extLst>
              <a:ext uri="{FF2B5EF4-FFF2-40B4-BE49-F238E27FC236}">
                <a16:creationId xmlns:a16="http://schemas.microsoft.com/office/drawing/2014/main" id="{06A53E2A-9275-46AF-B092-AA6AAEDF6B76}"/>
              </a:ext>
            </a:extLst>
          </p:cNvPr>
          <p:cNvSpPr txBox="1">
            <a:spLocks/>
          </p:cNvSpPr>
          <p:nvPr/>
        </p:nvSpPr>
        <p:spPr>
          <a:xfrm>
            <a:off x="2831977" y="1612812"/>
            <a:ext cx="7081200" cy="2799900"/>
          </a:xfrm>
          <a:prstGeom prst="rect">
            <a:avLst/>
          </a:prstGeom>
          <a:ln>
            <a:solidFill>
              <a:srgbClr val="05234E"/>
            </a:solidFill>
          </a:ln>
        </p:spPr>
        <p:txBody>
          <a:bodyPr vert="horz" lIns="91425" tIns="91425" rIns="91425" bIns="91425" rtlCol="0" anchor="t" anchorCtr="0">
            <a:no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algn="ctr">
              <a:spcBef>
                <a:spcPts val="0"/>
              </a:spcBef>
              <a:buFont typeface="Wingdings 3" charset="2"/>
              <a:buNone/>
            </a:pPr>
            <a:r>
              <a:rPr lang="de-DE" sz="3600" b="1" dirty="0">
                <a:solidFill>
                  <a:srgbClr val="05234E"/>
                </a:solidFill>
              </a:rPr>
              <a:t>Contact</a:t>
            </a:r>
            <a:endParaRPr lang="en" sz="3600" b="1" dirty="0">
              <a:solidFill>
                <a:srgbClr val="05234E"/>
              </a:solidFill>
            </a:endParaRPr>
          </a:p>
          <a:p>
            <a:pPr algn="ctr">
              <a:spcBef>
                <a:spcPts val="0"/>
              </a:spcBef>
              <a:buFont typeface="Wingdings 3" charset="2"/>
              <a:buNone/>
            </a:pPr>
            <a:r>
              <a:rPr lang="fi-FI" dirty="0"/>
              <a:t>Marc Beutner</a:t>
            </a:r>
            <a:br>
              <a:rPr lang="fi-FI" dirty="0"/>
            </a:br>
            <a:r>
              <a:rPr lang="fi-FI" dirty="0"/>
              <a:t>University Paderborn, Warburger Str. 100</a:t>
            </a:r>
            <a:br>
              <a:rPr lang="fi-FI" dirty="0"/>
            </a:br>
            <a:r>
              <a:rPr lang="fi-FI" dirty="0"/>
              <a:t>33098 Paderborn, Germany</a:t>
            </a:r>
            <a:br>
              <a:rPr lang="fi-FI" dirty="0"/>
            </a:br>
            <a:r>
              <a:rPr lang="fi-FI" dirty="0">
                <a:hlinkClick r:id="rId2"/>
              </a:rPr>
              <a:t>Marc.Beutner@uni-paderborn.de</a:t>
            </a:r>
            <a:endParaRPr lang="fi-FI" dirty="0"/>
          </a:p>
          <a:p>
            <a:pPr algn="ctr">
              <a:buNone/>
            </a:pPr>
            <a:r>
              <a:rPr lang="fi-FI" sz="1200" dirty="0"/>
              <a:t>https://wiwi.uni-paderborn.de/department5/wirtschaftspaedagogik-prof-beutner</a:t>
            </a:r>
            <a:endParaRPr lang="en" sz="1200" dirty="0"/>
          </a:p>
        </p:txBody>
      </p:sp>
    </p:spTree>
    <p:extLst>
      <p:ext uri="{BB962C8B-B14F-4D97-AF65-F5344CB8AC3E}">
        <p14:creationId xmlns:p14="http://schemas.microsoft.com/office/powerpoint/2010/main" val="24014352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a:extLst>
              <a:ext uri="{FF2B5EF4-FFF2-40B4-BE49-F238E27FC236}">
                <a16:creationId xmlns:a16="http://schemas.microsoft.com/office/drawing/2014/main" id="{04AC25A8-477A-4CFC-AD6B-DA112F8CF816}"/>
              </a:ext>
            </a:extLst>
          </p:cNvPr>
          <p:cNvSpPr txBox="1">
            <a:spLocks noChangeArrowheads="1"/>
          </p:cNvSpPr>
          <p:nvPr/>
        </p:nvSpPr>
        <p:spPr bwMode="auto">
          <a:xfrm>
            <a:off x="648792" y="1418693"/>
            <a:ext cx="6761018" cy="144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lvl="0" algn="ctr" eaLnBrk="0" fontAlgn="base" hangingPunct="0">
              <a:spcBef>
                <a:spcPct val="0"/>
              </a:spcBef>
              <a:spcAft>
                <a:spcPct val="0"/>
              </a:spcAft>
            </a:pPr>
            <a:r>
              <a:rPr lang="en-US" altLang="de-DE" sz="4400" dirty="0">
                <a:latin typeface="Bahnschrift" panose="020B0502040204020203" pitchFamily="34" charset="0"/>
              </a:rPr>
              <a:t>Thank you very much for </a:t>
            </a:r>
          </a:p>
          <a:p>
            <a:pPr lvl="0" algn="ctr" eaLnBrk="0" fontAlgn="base" hangingPunct="0">
              <a:spcBef>
                <a:spcPct val="0"/>
              </a:spcBef>
              <a:spcAft>
                <a:spcPct val="0"/>
              </a:spcAft>
            </a:pPr>
            <a:r>
              <a:rPr lang="en-US" altLang="de-DE" sz="4400" dirty="0">
                <a:latin typeface="Bahnschrift" panose="020B0502040204020203" pitchFamily="34" charset="0"/>
              </a:rPr>
              <a:t>your attention!</a:t>
            </a:r>
            <a:endParaRPr kumimoji="0" lang="en-US" altLang="de-DE" sz="4400" i="0" u="none" strike="noStrike" cap="none" normalizeH="0" baseline="0" dirty="0">
              <a:ln>
                <a:noFill/>
              </a:ln>
              <a:effectLst/>
              <a:latin typeface="Bahnschrift" panose="020B0502040204020203" pitchFamily="34" charset="0"/>
            </a:endParaRPr>
          </a:p>
        </p:txBody>
      </p:sp>
    </p:spTree>
    <p:extLst>
      <p:ext uri="{BB962C8B-B14F-4D97-AF65-F5344CB8AC3E}">
        <p14:creationId xmlns:p14="http://schemas.microsoft.com/office/powerpoint/2010/main" val="2771451344"/>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105</Words>
  <Application>Microsoft Office PowerPoint</Application>
  <PresentationFormat>Breitbild</PresentationFormat>
  <Paragraphs>17</Paragraphs>
  <Slides>5</Slides>
  <Notes>0</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5</vt:i4>
      </vt:variant>
    </vt:vector>
  </HeadingPairs>
  <TitlesOfParts>
    <vt:vector size="11" baseType="lpstr">
      <vt:lpstr>Arial</vt:lpstr>
      <vt:lpstr>Bahnschrift</vt:lpstr>
      <vt:lpstr>Calibri</vt:lpstr>
      <vt:lpstr>Calibri Light</vt:lpstr>
      <vt:lpstr>Wingdings 3</vt:lpstr>
      <vt:lpstr>Office</vt:lpstr>
      <vt:lpstr>IDEAL-Game - Informal partner meeting 14th of December 2021, Online</vt:lpstr>
      <vt:lpstr>PowerPoint-Präsentation</vt:lpstr>
      <vt:lpstr>Meeting Agenda</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Marc Beutner</dc:creator>
  <cp:lastModifiedBy>Sebastian Koppius</cp:lastModifiedBy>
  <cp:revision>157</cp:revision>
  <dcterms:created xsi:type="dcterms:W3CDTF">2019-04-24T06:36:27Z</dcterms:created>
  <dcterms:modified xsi:type="dcterms:W3CDTF">2021-12-13T13:24:27Z</dcterms:modified>
</cp:coreProperties>
</file>